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77" r:id="rId4"/>
    <p:sldId id="454" r:id="rId5"/>
    <p:sldId id="456" r:id="rId6"/>
    <p:sldId id="457" r:id="rId7"/>
    <p:sldId id="467" r:id="rId8"/>
    <p:sldId id="466" r:id="rId9"/>
    <p:sldId id="465" r:id="rId10"/>
    <p:sldId id="463" r:id="rId11"/>
    <p:sldId id="459" r:id="rId12"/>
    <p:sldId id="455" r:id="rId13"/>
    <p:sldId id="462" r:id="rId14"/>
    <p:sldId id="422" r:id="rId15"/>
    <p:sldId id="426" r:id="rId16"/>
    <p:sldId id="429" r:id="rId17"/>
    <p:sldId id="477" r:id="rId18"/>
    <p:sldId id="4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ining Laptop 6" initials="TL6" lastIdx="1" clrIdx="0">
    <p:extLst>
      <p:ext uri="{19B8F6BF-5375-455C-9EA6-DF929625EA0E}">
        <p15:presenceInfo xmlns:p15="http://schemas.microsoft.com/office/powerpoint/2012/main" userId="544d5b525ea7f7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4T15:27:55.185" idx="1">
    <p:pos x="7680" y="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C5437-B734-173C-F55A-DCC4E8D99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47B08-24A6-3748-0FEA-8C8ABB9C3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EA90B-59FB-015B-69B2-38872F1C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FD9F-7CC9-36CF-BBD0-DC5535AD4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05D5F-21B4-A893-2619-0C3AC8DA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8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7643-FFD4-7FD5-50E9-C50DF65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6CD91-F34E-0200-A4B6-E7462C5B7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E6AE0-E49A-1078-E13F-4E2F1D4F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CFBC-AEC7-0276-C61E-28E83ADB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8C138-D6A1-B20B-54AC-D725E6C0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08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FFE763-C24E-D8AA-9796-727AA84EC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04F96-4356-AE4F-5925-6EA479D4C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70160-085F-E280-A526-C3CB8A8B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E635B-F1E2-8B7A-CF04-7DB46B11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BDDF-F5D8-7CD0-957E-6690A468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8092-F879-3B0C-3FED-82A9C506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CCE46-CD65-1BF9-3F88-5736ABADC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0EABD-5CE9-433E-6399-D81E3AA2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B881D-B23E-4F0B-D3DD-D8959A29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B551D-AF6E-2F0C-3562-F50A1793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2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5D30-F9D5-EC41-BC2E-C6026335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1E348-DDA8-C2C2-2226-178AAE21D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25A10-F768-69C9-9447-0E0AD07EC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0E9E5-B552-E0A1-8C74-07A90A54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7D930-408E-AE0A-3BE2-41E49399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4F5C-85DA-3B3A-9F17-6AF7E832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D4DD-B011-D0BE-2B73-A2E001C33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CC32D-A424-A421-D77C-26C5F023C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71CEB-D349-E03C-D01C-CCFE3591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39D8C-4713-ABEF-A27C-35365CC9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F1DD7-E3BF-202B-6CA0-6307F50E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9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25455-1A8B-EF07-C0ED-C530675C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73635-E77D-1167-D6E0-08C95199C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9A2E2-7795-1389-0F72-CC0FB386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AA7CA-269D-A0D0-20E3-156FA2876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729088-63A9-0296-F1D0-D64A13285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FF6D2-A623-3308-BB27-D7A5FE67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A23EE-F5CB-5A39-D6F6-58F73BAA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6FF00-9A46-DCBD-4390-1EE5E135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0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6999-9EB4-FDA7-F861-6AB0A0A0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687EC-132D-38A9-9DE3-238EC76B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389F7-0EF0-0484-38DC-A97D67CA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448F4-2ED6-D3BA-A6B6-48DDD6305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6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E065C-DC5E-022C-54C0-4A8D22683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8303A-6EF8-8004-B23D-2A226EBF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AA2D-440B-2F4E-C8B0-5067A746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56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99C9-6F04-16BA-9AEE-4A665768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24E9-D7D7-5D7E-FB71-81D67C327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45CA7-114D-0604-0BF9-BC142070E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50280-89F3-BC21-2C96-D4E5A3BA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4C078-28B6-9366-0A9F-A150A806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1E715-83E6-7CAD-65DF-8E5D836E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0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EC00-C401-76C6-F6E5-0CEE8730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E62E3-E0B9-8E1C-73BE-BE4AD5240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0F5C5-D241-59B8-9CE3-92BDC8FAB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A75B4-8EBB-DB89-7501-617BE5DEB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0524F-9855-7340-FFBD-72FCE0CC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BDB92-1AAF-E74A-662C-444581F6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96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7C0F9-AFEB-73D5-9FED-4B149A37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0E75C-B694-A842-F50C-CD2924F4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B3D8A-C09F-FA7B-1B41-D5044832B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693F-3591-43F5-B07B-DC50B4C6871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077B9-8E06-9D33-2BB2-1D8F4BDE9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A5ACF-D08E-4B6F-6CCF-0C727C9A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D2E8E-BC7F-42DC-9295-DAD0D4BCD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62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-Bx3h4cio&amp;t=10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open.spotify.com/show/2OwAg0ckS0mUDPi6HW8FNt" TargetMode="External"/><Relationship Id="rId4" Type="http://schemas.openxmlformats.org/officeDocument/2006/relationships/hyperlink" Target="https://open.spotify.com/episode/4O9JStUhmzDI0WXBknnD0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09808" y="415925"/>
            <a:ext cx="7169623" cy="55245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oper Black" panose="0208090404030B020404" pitchFamily="18" charset="0"/>
              </a:rPr>
              <a:t>DAILY ENGLISH SPEAKING 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FOR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BEGINNERS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B57A103-A16C-79FA-E5A7-7DB7BABF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5" y="4600575"/>
            <a:ext cx="2028825" cy="2257425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75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1" t="24742" r="35459" b="23826"/>
          <a:stretch/>
        </p:blipFill>
        <p:spPr>
          <a:xfrm>
            <a:off x="0" y="1340980"/>
            <a:ext cx="7436697" cy="4594755"/>
          </a:xfrm>
          <a:prstGeom prst="rect">
            <a:avLst/>
          </a:prstGeom>
        </p:spPr>
      </p:pic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64776" t="24535" r="2904" b="6065"/>
          <a:stretch/>
        </p:blipFill>
        <p:spPr>
          <a:xfrm>
            <a:off x="7436697" y="235131"/>
            <a:ext cx="3887631" cy="5904411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92035" y="397146"/>
            <a:ext cx="560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Asking for and giving directions</a:t>
            </a:r>
          </a:p>
        </p:txBody>
      </p:sp>
    </p:spTree>
    <p:extLst>
      <p:ext uri="{BB962C8B-B14F-4D97-AF65-F5344CB8AC3E}">
        <p14:creationId xmlns:p14="http://schemas.microsoft.com/office/powerpoint/2010/main" val="241013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557347" y="2598057"/>
            <a:ext cx="10676709" cy="1098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Let's split into groups of two and one person asks the question, the other describes the place</a:t>
            </a:r>
          </a:p>
        </p:txBody>
      </p:sp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12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23" t="32855" r="7520" b="2298"/>
          <a:stretch/>
        </p:blipFill>
        <p:spPr>
          <a:xfrm>
            <a:off x="1175658" y="0"/>
            <a:ext cx="9814560" cy="5363772"/>
          </a:xfrm>
          <a:prstGeom prst="rect">
            <a:avLst/>
          </a:prstGeom>
        </p:spPr>
      </p:pic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  <p:sp>
        <p:nvSpPr>
          <p:cNvPr id="3" name="Metin kutusu 2"/>
          <p:cNvSpPr txBox="1"/>
          <p:nvPr/>
        </p:nvSpPr>
        <p:spPr>
          <a:xfrm>
            <a:off x="365760" y="5433020"/>
            <a:ext cx="432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Where is the cinema?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can I get to the Train Station?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Where is the post office?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689566" y="54312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you tell me the way to the hospital?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can I get to the supermarket?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8864623" y="2829305"/>
            <a:ext cx="174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UNDERGROUND STATION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335383" y="849828"/>
            <a:ext cx="11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HOSPITAL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175658" y="252939"/>
            <a:ext cx="128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SNACK BAR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4635493" y="720525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MUSEUM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5628273" y="999280"/>
            <a:ext cx="1217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CHEMISTIS</a:t>
            </a:r>
          </a:p>
        </p:txBody>
      </p:sp>
      <p:sp>
        <p:nvSpPr>
          <p:cNvPr id="14" name="Dikdörtgen 13"/>
          <p:cNvSpPr/>
          <p:nvPr/>
        </p:nvSpPr>
        <p:spPr>
          <a:xfrm>
            <a:off x="8314478" y="1074114"/>
            <a:ext cx="730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BANK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10077530" y="646719"/>
            <a:ext cx="99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CHURCH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525802" y="1746732"/>
            <a:ext cx="1482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NEW AGENTS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2919051" y="2451685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SCHOOL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8979088" y="2267019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SUPERMARKET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1074540" y="4001980"/>
            <a:ext cx="1399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POST OFFICE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2951448" y="5088036"/>
            <a:ext cx="797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HOTEL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4414758" y="4696807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CINEMA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5628273" y="5028186"/>
            <a:ext cx="144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RESTAURANT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5801390" y="3887707"/>
            <a:ext cx="1102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TOURIST OFFICE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9390869" y="4072373"/>
            <a:ext cx="164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TRAIN STATION</a:t>
            </a:r>
          </a:p>
        </p:txBody>
      </p:sp>
    </p:spTree>
    <p:extLst>
      <p:ext uri="{BB962C8B-B14F-4D97-AF65-F5344CB8AC3E}">
        <p14:creationId xmlns:p14="http://schemas.microsoft.com/office/powerpoint/2010/main" val="114453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5" t="56564" r="4131" b="4827"/>
          <a:stretch/>
        </p:blipFill>
        <p:spPr>
          <a:xfrm>
            <a:off x="5901870" y="1170841"/>
            <a:ext cx="6290130" cy="3793045"/>
          </a:xfrm>
          <a:prstGeom prst="rect">
            <a:avLst/>
          </a:prstGeom>
        </p:spPr>
      </p:pic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588" t="14916" r="8982" b="49759"/>
          <a:stretch/>
        </p:blipFill>
        <p:spPr>
          <a:xfrm>
            <a:off x="354875" y="1328042"/>
            <a:ext cx="5565333" cy="341377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023397" y="1902018"/>
            <a:ext cx="927463" cy="195943"/>
          </a:xfrm>
          <a:prstGeom prst="rect">
            <a:avLst/>
          </a:prstGeom>
          <a:solidFill>
            <a:srgbClr val="7EC850"/>
          </a:solidFill>
          <a:ln>
            <a:solidFill>
              <a:srgbClr val="7EC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7030A0"/>
                </a:solidFill>
              </a:rPr>
              <a:t>BANK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74738" y="3608853"/>
            <a:ext cx="944962" cy="20728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432" y="2602688"/>
            <a:ext cx="944962" cy="207282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613470" y="2521663"/>
            <a:ext cx="11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HOSPITAL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73769" y="3546965"/>
            <a:ext cx="944962" cy="20728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4887891" y="2255703"/>
            <a:ext cx="907952" cy="200582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 rot="16200000">
            <a:off x="5040439" y="2224690"/>
            <a:ext cx="602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ZOO</a:t>
            </a:r>
          </a:p>
        </p:txBody>
      </p:sp>
      <p:sp>
        <p:nvSpPr>
          <p:cNvPr id="16" name="Dikdörtgen 15"/>
          <p:cNvSpPr/>
          <p:nvPr/>
        </p:nvSpPr>
        <p:spPr>
          <a:xfrm rot="16200000">
            <a:off x="1329609" y="3558530"/>
            <a:ext cx="1035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AIRPORT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34" y="3225585"/>
            <a:ext cx="1090960" cy="137047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2327016" y="3067363"/>
            <a:ext cx="164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TRAIN STATION</a:t>
            </a:r>
          </a:p>
        </p:txBody>
      </p:sp>
      <p:sp>
        <p:nvSpPr>
          <p:cNvPr id="9" name="Metin kutusu 8"/>
          <p:cNvSpPr txBox="1"/>
          <p:nvPr/>
        </p:nvSpPr>
        <p:spPr>
          <a:xfrm rot="5400000">
            <a:off x="3778297" y="3621513"/>
            <a:ext cx="1275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030A0"/>
                </a:solidFill>
              </a:rPr>
              <a:t>POST OFFICE</a:t>
            </a:r>
          </a:p>
        </p:txBody>
      </p:sp>
    </p:spTree>
    <p:extLst>
      <p:ext uri="{BB962C8B-B14F-4D97-AF65-F5344CB8AC3E}">
        <p14:creationId xmlns:p14="http://schemas.microsoft.com/office/powerpoint/2010/main" val="3389266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22" y="0"/>
            <a:ext cx="8438806" cy="59626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7400" y="1611312"/>
            <a:ext cx="76962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IT'S TIME FOR AN IDIOM EVERY DAY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4550" y="2790154"/>
            <a:ext cx="7505700" cy="2371908"/>
          </a:xfrm>
        </p:spPr>
        <p:txBody>
          <a:bodyPr/>
          <a:lstStyle/>
          <a:p>
            <a:r>
              <a:rPr lang="en-GB" b="1" dirty="0"/>
              <a:t> a step in the right direction</a:t>
            </a:r>
          </a:p>
          <a:p>
            <a:r>
              <a:rPr lang="en-GB" dirty="0"/>
              <a:t>An action or decision that is considered indicative of positive progress.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9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77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58" r="68665" b="67471"/>
          <a:stretch/>
        </p:blipFill>
        <p:spPr>
          <a:xfrm rot="5400000">
            <a:off x="9243510" y="759911"/>
            <a:ext cx="3708400" cy="218857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7520" y="881886"/>
            <a:ext cx="9663060" cy="332582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Cooper Black" panose="0208090404030B020404" pitchFamily="18" charset="0"/>
              </a:rPr>
              <a:t>TODAY’S VOCABULARY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243" t="16251" r="61602" b="16528"/>
          <a:stretch/>
        </p:blipFill>
        <p:spPr>
          <a:xfrm>
            <a:off x="477520" y="2934393"/>
            <a:ext cx="2804160" cy="2926080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377640" y="1624491"/>
            <a:ext cx="10628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Let's write down the words we already know or what we remember from today's lesson</a:t>
            </a:r>
            <a:r>
              <a:rPr lang="en-GB" dirty="0"/>
              <a:t>.</a:t>
            </a: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035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00" y="179387"/>
            <a:ext cx="9640094" cy="617696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09800" y="1216689"/>
            <a:ext cx="8653543" cy="746813"/>
          </a:xfrm>
        </p:spPr>
        <p:txBody>
          <a:bodyPr>
            <a:normAutofit/>
          </a:bodyPr>
          <a:lstStyle/>
          <a:p>
            <a:r>
              <a:rPr lang="en-GB" sz="2800" b="1" dirty="0"/>
              <a:t>Describe the nearest shopping centre to your home</a:t>
            </a:r>
            <a:endParaRPr lang="en-GB" sz="2800" dirty="0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8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2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>
          <a:xfrm>
            <a:off x="2286000" y="0"/>
            <a:ext cx="9906000" cy="6858000"/>
          </a:xfr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66700" y="754544"/>
            <a:ext cx="8420100" cy="1752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Even if we finish today's lesson here, here are some suggestions for integrating English into your daily life: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913890" y="2967335"/>
            <a:ext cx="794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66700" y="2680921"/>
            <a:ext cx="8106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Watching: </a:t>
            </a:r>
            <a:r>
              <a:rPr lang="en-GB" sz="2400" dirty="0"/>
              <a:t>On YouTube (English Conversation) </a:t>
            </a:r>
            <a:r>
              <a:rPr lang="en-GB" sz="2000" b="1" dirty="0">
                <a:hlinkClick r:id="rId3"/>
              </a:rPr>
              <a:t>https://www.youtube.com/watch?v=m1-Bx3h4cio&amp;t=10s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Listening: </a:t>
            </a:r>
            <a:r>
              <a:rPr lang="en-GB" sz="2400" dirty="0"/>
              <a:t>Podcast “Fluency Fix's Beginner English, Thinking of English)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4"/>
              </a:rPr>
              <a:t>https://open.spotify.com/episode/4O9JStUhmzDI0WXBknnD04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5"/>
              </a:rPr>
              <a:t>https://open.spotify.com/show/2OwAg0ckS0mUDPi6HW8FNt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Phone app: </a:t>
            </a:r>
            <a:r>
              <a:rPr lang="en-GB" sz="2400" dirty="0"/>
              <a:t>Download “Duolingo, Voscreen, Busuu, Memrise, Mondly)</a:t>
            </a:r>
            <a:endParaRPr lang="en-GB" sz="2400" b="1" dirty="0">
              <a:latin typeface="Cooper Black" panose="0208090404030B020404" pitchFamily="18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4EE586D-5DB2-91CB-99FE-03FAD303E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09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7840" y="-629920"/>
            <a:ext cx="6781800" cy="6644639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57299" y="887773"/>
            <a:ext cx="9677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Thank you for your participation.</a:t>
            </a:r>
          </a:p>
          <a:p>
            <a:r>
              <a:rPr lang="en-GB" sz="5400" dirty="0"/>
              <a:t>        </a:t>
            </a:r>
            <a:r>
              <a:rPr lang="en-GB" sz="8000" dirty="0"/>
              <a:t>ANY QUESTIONS?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12" y="3557667"/>
            <a:ext cx="1588591" cy="160996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735366" y="5167629"/>
            <a:ext cx="935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Monotype Corsiva" panose="03010101010201010101" pitchFamily="66" charset="0"/>
              </a:rPr>
              <a:t>Have a good week. Hope to see you next week</a:t>
            </a:r>
            <a:r>
              <a:rPr lang="en-GB" b="1" dirty="0"/>
              <a:t>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11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20.01.2023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33850" y="2480468"/>
            <a:ext cx="8229600" cy="1325563"/>
          </a:xfrm>
        </p:spPr>
        <p:txBody>
          <a:bodyPr>
            <a:noAutofit/>
          </a:bodyPr>
          <a:lstStyle/>
          <a:p>
            <a:r>
              <a:rPr lang="en-GB" sz="9600" dirty="0">
                <a:latin typeface="Cooper Black" panose="0208090404030B020404" pitchFamily="18" charset="0"/>
              </a:rPr>
              <a:t>LESSON 8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FC9C405-6830-A993-DC76-AAC2C62B5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9" name="Veri Yer Tutucusu 9"/>
          <p:cNvSpPr>
            <a:spLocks noGrp="1"/>
          </p:cNvSpPr>
          <p:nvPr>
            <p:ph type="dt" sz="half" idx="10"/>
          </p:nvPr>
        </p:nvSpPr>
        <p:spPr>
          <a:xfrm>
            <a:off x="140776" y="6356349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55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808480" y="1056640"/>
            <a:ext cx="8961120" cy="4734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0300" dirty="0"/>
              <a:t>Contacts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400" b="1" dirty="0"/>
              <a:t>Giving Directions</a:t>
            </a:r>
          </a:p>
          <a:p>
            <a:pPr marL="0" indent="0">
              <a:buNone/>
            </a:pPr>
            <a:endParaRPr lang="en-GB" sz="6000" dirty="0"/>
          </a:p>
        </p:txBody>
      </p:sp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24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037"/>
          <a:stretch/>
        </p:blipFill>
        <p:spPr>
          <a:xfrm>
            <a:off x="1528354" y="55823"/>
            <a:ext cx="9038665" cy="6201286"/>
          </a:xfrm>
          <a:prstGeom prst="rect">
            <a:avLst/>
          </a:prstGeom>
        </p:spPr>
      </p:pic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94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286" b="4762"/>
          <a:stretch/>
        </p:blipFill>
        <p:spPr>
          <a:xfrm>
            <a:off x="3057372" y="821966"/>
            <a:ext cx="5224479" cy="5534384"/>
          </a:xfrm>
          <a:prstGeom prst="rect">
            <a:avLst/>
          </a:prstGeom>
        </p:spPr>
      </p:pic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  <p:sp>
        <p:nvSpPr>
          <p:cNvPr id="3" name="Dikdörtgen 2"/>
          <p:cNvSpPr/>
          <p:nvPr/>
        </p:nvSpPr>
        <p:spPr>
          <a:xfrm>
            <a:off x="3510141" y="272175"/>
            <a:ext cx="4643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Connect the word/phrase to the correct picture</a:t>
            </a:r>
          </a:p>
        </p:txBody>
      </p:sp>
    </p:spTree>
    <p:extLst>
      <p:ext uri="{BB962C8B-B14F-4D97-AF65-F5344CB8AC3E}">
        <p14:creationId xmlns:p14="http://schemas.microsoft.com/office/powerpoint/2010/main" val="232456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8" t="9384" r="3760" b="4508"/>
          <a:stretch/>
        </p:blipFill>
        <p:spPr>
          <a:xfrm>
            <a:off x="13063" y="1403754"/>
            <a:ext cx="5715267" cy="3736982"/>
          </a:xfrm>
          <a:prstGeom prst="rect">
            <a:avLst/>
          </a:prstGeom>
        </p:spPr>
      </p:pic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2793" t="9389" r="3749" b="5087"/>
          <a:stretch/>
        </p:blipFill>
        <p:spPr>
          <a:xfrm>
            <a:off x="6047182" y="1403755"/>
            <a:ext cx="6049024" cy="37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5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13" t="293" r="3420" b="4783"/>
          <a:stretch/>
        </p:blipFill>
        <p:spPr>
          <a:xfrm>
            <a:off x="6091645" y="897741"/>
            <a:ext cx="5743304" cy="4203610"/>
          </a:xfrm>
          <a:prstGeom prst="rect">
            <a:avLst/>
          </a:prstGeom>
        </p:spPr>
      </p:pic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972" t="475" r="5002" b="4132"/>
          <a:stretch/>
        </p:blipFill>
        <p:spPr>
          <a:xfrm>
            <a:off x="80554" y="897741"/>
            <a:ext cx="5708469" cy="418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6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4" t="10475" r="4734" b="4508"/>
          <a:stretch/>
        </p:blipFill>
        <p:spPr>
          <a:xfrm>
            <a:off x="0" y="1489166"/>
            <a:ext cx="5930537" cy="4024720"/>
          </a:xfrm>
          <a:prstGeom prst="rect">
            <a:avLst/>
          </a:prstGeom>
        </p:spPr>
      </p:pic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3957" t="10058" r="4196" b="3821"/>
          <a:stretch/>
        </p:blipFill>
        <p:spPr>
          <a:xfrm>
            <a:off x="6117772" y="1483889"/>
            <a:ext cx="6074228" cy="40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9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60" t="8909" r="5505" b="4680"/>
          <a:stretch/>
        </p:blipFill>
        <p:spPr>
          <a:xfrm>
            <a:off x="0" y="1178106"/>
            <a:ext cx="6008915" cy="4062549"/>
          </a:xfrm>
          <a:prstGeom prst="rect">
            <a:avLst/>
          </a:prstGeom>
        </p:spPr>
      </p:pic>
      <p:sp>
        <p:nvSpPr>
          <p:cNvPr id="6" name="Veri Yer Tutucusu 9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20.01.2023</a:t>
            </a:r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4309" t="10366" r="4522" b="3512"/>
          <a:stretch/>
        </p:blipFill>
        <p:spPr>
          <a:xfrm>
            <a:off x="6125193" y="1178106"/>
            <a:ext cx="6077956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Cooper Black</vt:lpstr>
      <vt:lpstr>Monotype Corsiva</vt:lpstr>
      <vt:lpstr>Wingdings</vt:lpstr>
      <vt:lpstr>Office Theme</vt:lpstr>
      <vt:lpstr>DAILY ENGLISH SPEAKING  FOR BEGINNERS</vt:lpstr>
      <vt:lpstr>LESSON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IT'S TIME FOR AN IDIOM EVERY DAY</vt:lpstr>
      <vt:lpstr>TODAY’S VOCABULARY</vt:lpstr>
      <vt:lpstr>Describe the nearest shopping centre to your home</vt:lpstr>
      <vt:lpstr>Even if we finish today's lesson here, here are some suggestions for integrating English into your daily life: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ENGLISH SPEAKING  FOR BEGINNERS</dc:title>
  <dc:creator>Harri Shuffley</dc:creator>
  <cp:lastModifiedBy>Harri Shuffley</cp:lastModifiedBy>
  <cp:revision>1</cp:revision>
  <dcterms:created xsi:type="dcterms:W3CDTF">2023-02-01T12:53:41Z</dcterms:created>
  <dcterms:modified xsi:type="dcterms:W3CDTF">2023-02-01T12:53:51Z</dcterms:modified>
</cp:coreProperties>
</file>