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5" r:id="rId4"/>
    <p:sldId id="376" r:id="rId5"/>
    <p:sldId id="420" r:id="rId6"/>
    <p:sldId id="443" r:id="rId7"/>
    <p:sldId id="296" r:id="rId8"/>
    <p:sldId id="397" r:id="rId9"/>
    <p:sldId id="444" r:id="rId10"/>
    <p:sldId id="437" r:id="rId11"/>
    <p:sldId id="438" r:id="rId12"/>
    <p:sldId id="408" r:id="rId13"/>
    <p:sldId id="409" r:id="rId14"/>
    <p:sldId id="442" r:id="rId15"/>
    <p:sldId id="410" r:id="rId16"/>
    <p:sldId id="441" r:id="rId17"/>
    <p:sldId id="411" r:id="rId18"/>
    <p:sldId id="440" r:id="rId19"/>
    <p:sldId id="412" r:id="rId20"/>
    <p:sldId id="439" r:id="rId21"/>
    <p:sldId id="396" r:id="rId22"/>
    <p:sldId id="419" r:id="rId23"/>
    <p:sldId id="421" r:id="rId24"/>
    <p:sldId id="425" r:id="rId25"/>
    <p:sldId id="430" r:id="rId26"/>
    <p:sldId id="476" r:id="rId27"/>
    <p:sldId id="45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5F9A-D3EC-9784-C878-0C9A408CF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3FD3A-81A3-34F6-AE7F-F7DE63A3B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A23C6-17EA-0AA0-458A-575F901D9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8A417-CE60-4210-AEDB-10A9E169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63DF5-0A20-065C-5A9B-251BE2184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16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6A39E-C89D-215A-3279-2D058935E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820E3-DC91-23E5-14ED-E269B9E71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30793-EBA3-CFB6-56EA-AF11BEE5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1140E-E0D7-FA68-99C3-7F895C6A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AD160-6D70-7FC8-63DA-086824A5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33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DA974-68E1-B553-26B2-C1B228D1C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464CD-AFE9-2FFD-739F-7FDDD390E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C2025-7D83-1DEC-0C94-5C5ACAD2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5F433-29B6-031F-2CC5-2D5F4358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97971-EBAB-E230-6486-D1ECD1B6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06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617C0-3526-5B76-CFBD-CD8BE53ED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3987A-5CED-1BFD-E9CE-4044AAA29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9C309-D655-198C-5DAC-677E1CAA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30571-E8BA-B0D4-AC55-7AF96B8C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26A15-D4FF-5CD1-DD33-8258FBDD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83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0E1DE-4C10-A4D5-E024-A366378C4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A779C-47AC-CF5C-7F72-FBFCA9DA2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9815F-716B-B948-FE9F-09B99E1B0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9AA8-096E-5097-A4A2-A84C4D71F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95384-2DF9-1379-1F72-C33BA5A8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988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3C10E-970B-438F-CB48-E2522E2A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FD495-A89B-A9AE-143D-EBD59AC66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A9A6A-116B-DD21-7CF2-87772B5C4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C97DF-9455-7B05-98F2-978E5402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81200-6F2A-5427-CD97-96691651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8EF9A-03FD-200D-E6BE-D5E2D70E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14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A4E2-799A-5215-5648-8E35D3FFA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75FA5-613D-39A8-3215-9C16B058F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69551-13D8-B0EF-5AF7-8CD5CB39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9C246-7512-7AFE-F5AC-17DF55516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96104-F85C-1F1E-C9AF-5C655786D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CA58A4-361B-EFA5-32A6-704F21A2E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14E4E7-87BD-55CC-CA8E-B455F59B8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95C00C-DFBA-9B8B-86B5-1BCFDA907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95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9DAA-E541-0889-7E39-B8DC7DEB5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C22C8-AA91-6398-5F61-2C52E0E5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889D6-FBB6-47D4-E1AA-31C138B2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A29214-AE5A-2C02-7CD0-0CA0E83B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40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95413F-1D20-33DC-E5B4-74AD5E242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2D0439-0EA6-AAB1-67DC-23FD37A5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D6B9F-68CC-3622-2F21-B35696D4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00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AD7E4-6EE9-0E69-3EDA-03C2E01AF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9E991-83BA-536E-0D81-E9BB40EAD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4788B-65CB-F74F-A897-AA0D5B03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DD337-7075-2C67-96D7-F71E4A861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DA27D-93B4-1233-4010-46E966E4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80E27-822E-C889-F34C-170C1E1FE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86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7131-5BF3-6212-AA27-2DFDC5623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F4786-2829-9377-4104-C7FC50EEA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EFF29-65B9-2275-DC89-959524CAA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2ABFB-9174-9B4D-9129-0A8A966CF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9770D-AAD9-22B3-31DB-0FC87D0D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A2E46-2383-94E6-98E3-150D428A0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09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77848-4A91-F77A-D14B-E0CD1556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BD1B-D91A-3474-6353-BCB5FA613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FBC26-2A3C-5A43-8DA5-43FB88CB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1F65F-C0EB-472F-858E-690D743BBB9F}" type="datetimeFigureOut">
              <a:rPr lang="en-GB" smtClean="0"/>
              <a:t>17/01/2023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21965-9AEB-EDC1-CDF5-C8C1364B7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F30DB-F5F1-068C-D175-0E5286E4A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C83D8-6F0D-4ED2-9718-E8687EF36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39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1-Bx3h4cio&amp;t=10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s://open.spotify.com/show/2OwAg0ckS0mUDPi6HW8FNt" TargetMode="External"/><Relationship Id="rId4" Type="http://schemas.openxmlformats.org/officeDocument/2006/relationships/hyperlink" Target="https://open.spotify.com/episode/4O9JStUhmzDI0WXBknnD0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B0D7-2B52-E13A-2A96-FB0991C95B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8A388-60CF-A3F3-FB3E-0E759AEE63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570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07614"/>
            <a:ext cx="10515600" cy="4351338"/>
          </a:xfrm>
        </p:spPr>
        <p:txBody>
          <a:bodyPr/>
          <a:lstStyle/>
          <a:p>
            <a:endParaRPr lang="en-GB" dirty="0"/>
          </a:p>
          <a:p>
            <a:r>
              <a:rPr lang="en-GB" sz="3600" dirty="0"/>
              <a:t>Example 2: What's it like out?</a:t>
            </a:r>
          </a:p>
          <a:p>
            <a:r>
              <a:rPr lang="en-GB" sz="3600" dirty="0">
                <a:solidFill>
                  <a:srgbClr val="FF0000"/>
                </a:solidFill>
              </a:rPr>
              <a:t>It is rain (noun). incorrect</a:t>
            </a:r>
          </a:p>
          <a:p>
            <a:r>
              <a:rPr lang="en-GB" sz="3600" dirty="0"/>
              <a:t>It is rainy (adjective). correct</a:t>
            </a:r>
          </a:p>
          <a:p>
            <a:r>
              <a:rPr lang="en-GB" sz="3600" dirty="0"/>
              <a:t>It is raining (verb). correct</a:t>
            </a:r>
          </a:p>
          <a:p>
            <a:endParaRPr lang="en-GB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cxnSp>
        <p:nvCxnSpPr>
          <p:cNvPr id="7" name="Düz Bağlayıcı 6"/>
          <p:cNvCxnSpPr/>
          <p:nvPr/>
        </p:nvCxnSpPr>
        <p:spPr>
          <a:xfrm>
            <a:off x="838200" y="2821577"/>
            <a:ext cx="5442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/>
          <a:srcRect l="9624" r="10955"/>
          <a:stretch/>
        </p:blipFill>
        <p:spPr>
          <a:xfrm>
            <a:off x="7027816" y="1220561"/>
            <a:ext cx="45458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27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600" dirty="0"/>
              <a:t>Example 3: What's the weather like?</a:t>
            </a:r>
          </a:p>
          <a:p>
            <a:r>
              <a:rPr lang="en-GB" sz="3600" dirty="0">
                <a:solidFill>
                  <a:srgbClr val="FF0000"/>
                </a:solidFill>
              </a:rPr>
              <a:t>It is sun (noun). incorrect</a:t>
            </a:r>
          </a:p>
          <a:p>
            <a:r>
              <a:rPr lang="en-GB" sz="3600" dirty="0"/>
              <a:t>It is sunny (adjective). correct</a:t>
            </a:r>
          </a:p>
          <a:p>
            <a:r>
              <a:rPr lang="en-GB" sz="3600" dirty="0"/>
              <a:t>The sun is shining (verb). correct</a:t>
            </a:r>
          </a:p>
          <a:p>
            <a:endParaRPr lang="en-GB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20556"/>
            <a:ext cx="5450296" cy="609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69" y="1646238"/>
            <a:ext cx="3890554" cy="373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pic>
        <p:nvPicPr>
          <p:cNvPr id="5122" name="Picture 2" descr="The Seasons: Hows the weather?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b="9566"/>
          <a:stretch/>
        </p:blipFill>
        <p:spPr bwMode="auto">
          <a:xfrm>
            <a:off x="657751" y="0"/>
            <a:ext cx="10824500" cy="58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1932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t="10530" b="12202"/>
          <a:stretch/>
        </p:blipFill>
        <p:spPr>
          <a:xfrm>
            <a:off x="576896" y="888274"/>
            <a:ext cx="10701947" cy="5042263"/>
          </a:xfrm>
          <a:prstGeom prst="rect">
            <a:avLst/>
          </a:prstGeom>
        </p:spPr>
      </p:pic>
      <p:sp>
        <p:nvSpPr>
          <p:cNvPr id="8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037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78" b="9866"/>
          <a:stretch/>
        </p:blipFill>
        <p:spPr>
          <a:xfrm>
            <a:off x="706259" y="261257"/>
            <a:ext cx="10096724" cy="5962264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8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60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53" b="11693"/>
          <a:stretch/>
        </p:blipFill>
        <p:spPr>
          <a:xfrm>
            <a:off x="838200" y="352697"/>
            <a:ext cx="10394154" cy="5630092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8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04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t="11212" b="11360"/>
          <a:stretch/>
        </p:blipFill>
        <p:spPr>
          <a:xfrm>
            <a:off x="587829" y="352697"/>
            <a:ext cx="10607040" cy="5811124"/>
          </a:xfrm>
          <a:prstGeom prst="rect">
            <a:avLst/>
          </a:prstGeom>
        </p:spPr>
      </p:pic>
      <p:sp>
        <p:nvSpPr>
          <p:cNvPr id="8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351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t="11803" b="16842"/>
          <a:stretch/>
        </p:blipFill>
        <p:spPr>
          <a:xfrm>
            <a:off x="576837" y="300445"/>
            <a:ext cx="10892477" cy="5499464"/>
          </a:xfrm>
          <a:prstGeom prst="rect">
            <a:avLst/>
          </a:prstGeom>
        </p:spPr>
      </p:pic>
      <p:sp>
        <p:nvSpPr>
          <p:cNvPr id="8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332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t="11925" b="9889"/>
          <a:stretch/>
        </p:blipFill>
        <p:spPr>
          <a:xfrm>
            <a:off x="1034142" y="574765"/>
            <a:ext cx="9925595" cy="5491101"/>
          </a:xfrm>
          <a:prstGeom prst="rect">
            <a:avLst/>
          </a:prstGeom>
        </p:spPr>
      </p:pic>
      <p:sp>
        <p:nvSpPr>
          <p:cNvPr id="8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547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501" b="7444"/>
          <a:stretch/>
        </p:blipFill>
        <p:spPr>
          <a:xfrm>
            <a:off x="997884" y="319578"/>
            <a:ext cx="10011113" cy="5741588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8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1654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038600" y="93357"/>
            <a:ext cx="7169623" cy="5524500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Cooper Black" panose="0208090404030B020404" pitchFamily="18" charset="0"/>
              </a:rPr>
              <a:t>DAILY ENGLISH SPEAKING </a:t>
            </a:r>
            <a:br>
              <a:rPr lang="en-GB" sz="6000" dirty="0">
                <a:latin typeface="Cooper Black" panose="0208090404030B020404" pitchFamily="18" charset="0"/>
              </a:rPr>
            </a:br>
            <a:r>
              <a:rPr lang="en-GB" sz="6000" dirty="0">
                <a:latin typeface="Cooper Black" panose="0208090404030B020404" pitchFamily="18" charset="0"/>
              </a:rPr>
              <a:t>FOR</a:t>
            </a:r>
            <a:br>
              <a:rPr lang="en-GB" sz="6000" dirty="0">
                <a:latin typeface="Cooper Black" panose="0208090404030B020404" pitchFamily="18" charset="0"/>
              </a:rPr>
            </a:br>
            <a:r>
              <a:rPr lang="en-GB" sz="6000" dirty="0">
                <a:latin typeface="Cooper Black" panose="0208090404030B020404" pitchFamily="18" charset="0"/>
              </a:rPr>
              <a:t>BEGINNERS</a:t>
            </a:r>
            <a:endParaRPr lang="en-GB" dirty="0">
              <a:latin typeface="Cooper Black" panose="0208090404030B020404" pitchFamily="18" charset="0"/>
            </a:endParaRPr>
          </a:p>
        </p:txBody>
      </p:sp>
      <p:sp>
        <p:nvSpPr>
          <p:cNvPr id="10" name="Veri Yer Tutucus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2D27FF2-7957-BC27-2740-8EEE771E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75" y="4600575"/>
            <a:ext cx="2028825" cy="2257425"/>
          </a:xfrm>
          <a:prstGeom prst="rect">
            <a:avLst/>
          </a:prstGeom>
        </p:spPr>
      </p:pic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2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377"/>
          <a:stretch/>
        </p:blipFill>
        <p:spPr>
          <a:xfrm>
            <a:off x="1411206" y="56688"/>
            <a:ext cx="8895389" cy="6299662"/>
          </a:xfrm>
          <a:prstGeom prst="rect">
            <a:avLst/>
          </a:prstGeo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026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l="5650" t="53329" r="5218" b="4668"/>
          <a:stretch/>
        </p:blipFill>
        <p:spPr>
          <a:xfrm>
            <a:off x="1239864" y="0"/>
            <a:ext cx="9531458" cy="6360573"/>
          </a:xfrm>
          <a:prstGeom prst="rect">
            <a:avLst/>
          </a:prstGeom>
        </p:spPr>
      </p:pic>
      <p:sp>
        <p:nvSpPr>
          <p:cNvPr id="9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787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90" t="10944" r="5214" b="47592"/>
          <a:stretch/>
        </p:blipFill>
        <p:spPr>
          <a:xfrm>
            <a:off x="1265875" y="0"/>
            <a:ext cx="9716486" cy="6356350"/>
          </a:xfrm>
          <a:prstGeom prst="rect">
            <a:avLst/>
          </a:prstGeom>
        </p:spPr>
      </p:pic>
      <p:sp>
        <p:nvSpPr>
          <p:cNvPr id="7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612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22" y="0"/>
            <a:ext cx="8438806" cy="596265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57400" y="1611312"/>
            <a:ext cx="76962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IT'S TIME FOR AN IDIOM EVERY DAY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14550" y="2790154"/>
            <a:ext cx="7505700" cy="2371908"/>
          </a:xfrm>
        </p:spPr>
        <p:txBody>
          <a:bodyPr/>
          <a:lstStyle/>
          <a:p>
            <a:r>
              <a:rPr lang="en-GB" b="1" dirty="0"/>
              <a:t>It’s raining cats and dogs</a:t>
            </a:r>
          </a:p>
          <a:p>
            <a:r>
              <a:rPr lang="en-GB" dirty="0"/>
              <a:t>Something that you say when it is raining heavily.</a:t>
            </a:r>
            <a:br>
              <a:rPr lang="en-GB" dirty="0"/>
            </a:br>
            <a:endParaRPr lang="en-GB" b="1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9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723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 t="-258" r="68665" b="67471"/>
          <a:stretch/>
        </p:blipFill>
        <p:spPr>
          <a:xfrm rot="5400000">
            <a:off x="9243510" y="759911"/>
            <a:ext cx="3708400" cy="2188579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7520" y="881886"/>
            <a:ext cx="9663060" cy="332582"/>
          </a:xfrm>
        </p:spPr>
        <p:txBody>
          <a:bodyPr>
            <a:normAutofit fontScale="90000"/>
          </a:bodyPr>
          <a:lstStyle/>
          <a:p>
            <a:r>
              <a:rPr lang="en-GB" sz="6000" dirty="0">
                <a:latin typeface="Cooper Black" panose="0208090404030B020404" pitchFamily="18" charset="0"/>
              </a:rPr>
              <a:t>TODAY’S VOCABULARY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9243" t="16251" r="61602" b="16528"/>
          <a:stretch/>
        </p:blipFill>
        <p:spPr>
          <a:xfrm>
            <a:off x="477520" y="2934393"/>
            <a:ext cx="2804160" cy="292608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377640" y="1624491"/>
            <a:ext cx="106286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Let's write down the words we already know or what we remember from today's lesson</a:t>
            </a:r>
            <a:r>
              <a:rPr lang="en-GB" dirty="0"/>
              <a:t>.</a:t>
            </a: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10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061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6" y="179387"/>
            <a:ext cx="9640094" cy="617696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19257" y="1142947"/>
            <a:ext cx="10515600" cy="746813"/>
          </a:xfrm>
        </p:spPr>
        <p:txBody>
          <a:bodyPr>
            <a:normAutofit/>
          </a:bodyPr>
          <a:lstStyle/>
          <a:p>
            <a:r>
              <a:rPr lang="en-GB" b="1" dirty="0"/>
              <a:t>What's your favourite weather?</a:t>
            </a:r>
            <a:endParaRPr lang="en-GB" dirty="0"/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8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736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/>
          <a:stretch/>
        </p:blipFill>
        <p:spPr>
          <a:xfrm>
            <a:off x="2286000" y="0"/>
            <a:ext cx="9906000" cy="6858000"/>
          </a:xfrm>
        </p:spPr>
      </p:pic>
      <p:sp>
        <p:nvSpPr>
          <p:cNvPr id="8" name="Unvan 7"/>
          <p:cNvSpPr>
            <a:spLocks noGrp="1"/>
          </p:cNvSpPr>
          <p:nvPr>
            <p:ph type="title"/>
          </p:nvPr>
        </p:nvSpPr>
        <p:spPr>
          <a:xfrm>
            <a:off x="266700" y="754544"/>
            <a:ext cx="8420100" cy="17526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Even if we finish today's lesson here, here are some suggestions for integrating English into your daily life: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913890" y="2967335"/>
            <a:ext cx="794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10" name="Veri Yer Tutucus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266700" y="2680921"/>
            <a:ext cx="81065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latin typeface="Cooper Black" panose="0208090404030B020404" pitchFamily="18" charset="0"/>
              </a:rPr>
              <a:t>Watching: </a:t>
            </a:r>
            <a:r>
              <a:rPr lang="en-GB" sz="2400" dirty="0"/>
              <a:t>On YouTube (English Conversation) </a:t>
            </a:r>
            <a:r>
              <a:rPr lang="en-GB" sz="2000" b="1" dirty="0">
                <a:hlinkClick r:id="rId3"/>
              </a:rPr>
              <a:t>https://www.youtube.com/watch?v=m1-Bx3h4cio&amp;t=10s</a:t>
            </a:r>
            <a:endParaRPr lang="en-GB" sz="2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latin typeface="Cooper Black" panose="0208090404030B020404" pitchFamily="18" charset="0"/>
              </a:rPr>
              <a:t>Listening: </a:t>
            </a:r>
            <a:r>
              <a:rPr lang="en-GB" sz="2400" dirty="0"/>
              <a:t>Podcast “Fluency Fix's Beginner English, Thinking of English)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b="1" dirty="0">
                <a:hlinkClick r:id="rId4"/>
              </a:rPr>
              <a:t>https://open.spotify.com/episode/4O9JStUhmzDI0WXBknnD04</a:t>
            </a:r>
            <a:endParaRPr lang="en-GB" sz="2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b="1" dirty="0">
                <a:hlinkClick r:id="rId5"/>
              </a:rPr>
              <a:t>https://open.spotify.com/show/2OwAg0ckS0mUDPi6HW8FNt</a:t>
            </a:r>
            <a:endParaRPr lang="en-GB" sz="2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latin typeface="Cooper Black" panose="0208090404030B020404" pitchFamily="18" charset="0"/>
              </a:rPr>
              <a:t>Phone app: </a:t>
            </a:r>
            <a:r>
              <a:rPr lang="en-GB" sz="2400" dirty="0"/>
              <a:t>Download “Duolingo, Voscreen, Busuu, Memrise, Mondly)</a:t>
            </a:r>
            <a:endParaRPr lang="en-GB" sz="2400" b="1" dirty="0">
              <a:latin typeface="Cooper Black" panose="0208090404030B020404" pitchFamily="18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E4EE586D-5DB2-91CB-99FE-03FAD303E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25355"/>
            <a:ext cx="838200" cy="932645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866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07840" y="-629920"/>
            <a:ext cx="6781800" cy="6644639"/>
          </a:xfrm>
        </p:spPr>
        <p:txBody>
          <a:bodyPr>
            <a:normAutofit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8" name="Metin kutusu 7"/>
          <p:cNvSpPr txBox="1"/>
          <p:nvPr/>
        </p:nvSpPr>
        <p:spPr>
          <a:xfrm>
            <a:off x="1257299" y="887773"/>
            <a:ext cx="96774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Thank you for your participation.</a:t>
            </a:r>
          </a:p>
          <a:p>
            <a:r>
              <a:rPr lang="en-GB" sz="5400" dirty="0"/>
              <a:t>        </a:t>
            </a:r>
            <a:r>
              <a:rPr lang="en-GB" sz="8000" dirty="0"/>
              <a:t>ANY QUESTIONS?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912" y="3557667"/>
            <a:ext cx="1588591" cy="1609962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1735366" y="5167629"/>
            <a:ext cx="9354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Monotype Corsiva" panose="03010101010201010101" pitchFamily="66" charset="0"/>
              </a:rPr>
              <a:t>Have a good week. Hope to see you next week</a:t>
            </a:r>
            <a:r>
              <a:rPr lang="en-GB" b="1" dirty="0"/>
              <a:t>. 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11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21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33850" y="2480468"/>
            <a:ext cx="8229600" cy="1325563"/>
          </a:xfrm>
        </p:spPr>
        <p:txBody>
          <a:bodyPr>
            <a:noAutofit/>
          </a:bodyPr>
          <a:lstStyle/>
          <a:p>
            <a:r>
              <a:rPr lang="en-GB" sz="9600">
                <a:latin typeface="Cooper Black" panose="0208090404030B020404" pitchFamily="18" charset="0"/>
              </a:rPr>
              <a:t>LESSON 7</a:t>
            </a:r>
            <a:endParaRPr lang="en-GB" sz="9600" dirty="0">
              <a:latin typeface="Cooper Black" panose="0208090404030B020404" pitchFamily="18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5968AF4-903B-FDD2-3079-BF1F3F0D4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25355"/>
            <a:ext cx="838200" cy="932645"/>
          </a:xfrm>
          <a:prstGeom prst="rect">
            <a:avLst/>
          </a:prstGeom>
        </p:spPr>
      </p:pic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7" name="Veri Yer Tutucusu 9"/>
          <p:cNvSpPr>
            <a:spLocks noGrp="1"/>
          </p:cNvSpPr>
          <p:nvPr>
            <p:ph type="dt" sz="half" idx="10"/>
          </p:nvPr>
        </p:nvSpPr>
        <p:spPr>
          <a:xfrm>
            <a:off x="249265" y="640922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531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1808480" y="1056640"/>
            <a:ext cx="8961120" cy="4734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0300" dirty="0"/>
              <a:t>Contacts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6000" b="1" dirty="0"/>
              <a:t>Weather/Seasons</a:t>
            </a:r>
            <a:endParaRPr lang="en-GB" b="1" dirty="0"/>
          </a:p>
          <a:p>
            <a:pPr>
              <a:buFont typeface="Wingdings" panose="05000000000000000000" pitchFamily="2" charset="2"/>
              <a:buChar char="q"/>
            </a:pPr>
            <a:endParaRPr lang="en-GB" sz="6000" dirty="0"/>
          </a:p>
        </p:txBody>
      </p:sp>
      <p:sp>
        <p:nvSpPr>
          <p:cNvPr id="6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012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WEATHER TYPYES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967" b="11838"/>
          <a:stretch/>
        </p:blipFill>
        <p:spPr>
          <a:xfrm>
            <a:off x="1844111" y="1613372"/>
            <a:ext cx="8331855" cy="3951405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7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323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30627" t="14951" r="10508" b="50385"/>
          <a:stretch/>
        </p:blipFill>
        <p:spPr>
          <a:xfrm>
            <a:off x="3004457" y="386438"/>
            <a:ext cx="6413863" cy="5342260"/>
          </a:xfrm>
          <a:prstGeom prst="rect">
            <a:avLst/>
          </a:prstGeom>
        </p:spPr>
      </p:pic>
      <p:sp>
        <p:nvSpPr>
          <p:cNvPr id="8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59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8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035"/>
          <a:stretch/>
        </p:blipFill>
        <p:spPr>
          <a:xfrm>
            <a:off x="2209800" y="587829"/>
            <a:ext cx="7258218" cy="558564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l="9373" t="74237" r="69907"/>
          <a:stretch/>
        </p:blipFill>
        <p:spPr>
          <a:xfrm>
            <a:off x="6200503" y="2439454"/>
            <a:ext cx="1454331" cy="18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What’s the Weather Like?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82" t="46021" r="21858" b="16939"/>
          <a:stretch/>
        </p:blipFill>
        <p:spPr>
          <a:xfrm>
            <a:off x="2214373" y="1690688"/>
            <a:ext cx="7763254" cy="3977024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sp>
        <p:nvSpPr>
          <p:cNvPr id="7" name="Veri Yer Tutucusu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481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5577" y="1746612"/>
            <a:ext cx="10807337" cy="5111388"/>
          </a:xfrm>
        </p:spPr>
        <p:txBody>
          <a:bodyPr>
            <a:normAutofit/>
          </a:bodyPr>
          <a:lstStyle/>
          <a:p>
            <a:r>
              <a:rPr lang="en-GB" sz="3600" dirty="0"/>
              <a:t>Example 1: How's the weather?</a:t>
            </a:r>
          </a:p>
          <a:p>
            <a:r>
              <a:rPr lang="en-GB" sz="3600" dirty="0">
                <a:solidFill>
                  <a:srgbClr val="FF0000"/>
                </a:solidFill>
              </a:rPr>
              <a:t>It is snow (noun). incorrect</a:t>
            </a:r>
          </a:p>
          <a:p>
            <a:r>
              <a:rPr lang="en-GB" sz="3600" dirty="0"/>
              <a:t>It is snowy (adjective). correct</a:t>
            </a:r>
          </a:p>
          <a:p>
            <a:r>
              <a:rPr lang="en-GB" sz="3600" dirty="0"/>
              <a:t>It is snowing (verb). correct</a:t>
            </a:r>
          </a:p>
          <a:p>
            <a:endParaRPr lang="en-GB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13.01.2023</a:t>
            </a:r>
            <a:endParaRPr lang="en-GB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Language Academy Wales</a:t>
            </a:r>
            <a:endParaRPr lang="en-GB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04" y="2642181"/>
            <a:ext cx="5450296" cy="6097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697" y="1566182"/>
            <a:ext cx="4695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03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</Words>
  <Application>Microsoft Office PowerPoint</Application>
  <PresentationFormat>Widescreen</PresentationFormat>
  <Paragraphs>89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Cooper Black</vt:lpstr>
      <vt:lpstr>Monotype Corsiva</vt:lpstr>
      <vt:lpstr>Wingdings</vt:lpstr>
      <vt:lpstr>Office Theme</vt:lpstr>
      <vt:lpstr>PowerPoint Presentation</vt:lpstr>
      <vt:lpstr>DAILY ENGLISH SPEAKING  FOR BEGINNERS</vt:lpstr>
      <vt:lpstr>LESSON 7</vt:lpstr>
      <vt:lpstr>PowerPoint Presentation</vt:lpstr>
      <vt:lpstr>WEATHER TYPYES</vt:lpstr>
      <vt:lpstr>PowerPoint Presentation</vt:lpstr>
      <vt:lpstr>PowerPoint Presentation</vt:lpstr>
      <vt:lpstr>What’s the Weather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IT'S TIME FOR AN IDIOM EVERY DAY</vt:lpstr>
      <vt:lpstr>TODAY’S VOCABULARY</vt:lpstr>
      <vt:lpstr>What's your favourite weather?</vt:lpstr>
      <vt:lpstr>Even if we finish today's lesson here, here are some suggestions for integrating English into your daily life: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 Shuffley</dc:creator>
  <cp:lastModifiedBy>Harri Shuffley</cp:lastModifiedBy>
  <cp:revision>1</cp:revision>
  <dcterms:created xsi:type="dcterms:W3CDTF">2023-01-17T11:24:45Z</dcterms:created>
  <dcterms:modified xsi:type="dcterms:W3CDTF">2023-01-17T11:24:49Z</dcterms:modified>
</cp:coreProperties>
</file>