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2" r:id="rId3"/>
    <p:sldId id="374" r:id="rId4"/>
    <p:sldId id="413" r:id="rId5"/>
    <p:sldId id="378" r:id="rId6"/>
    <p:sldId id="297" r:id="rId7"/>
    <p:sldId id="380" r:id="rId8"/>
    <p:sldId id="379" r:id="rId9"/>
    <p:sldId id="381" r:id="rId10"/>
    <p:sldId id="382" r:id="rId11"/>
    <p:sldId id="383" r:id="rId12"/>
    <p:sldId id="392" r:id="rId13"/>
    <p:sldId id="414" r:id="rId14"/>
    <p:sldId id="391" r:id="rId15"/>
    <p:sldId id="393" r:id="rId16"/>
    <p:sldId id="394" r:id="rId17"/>
    <p:sldId id="384" r:id="rId18"/>
    <p:sldId id="385" r:id="rId19"/>
    <p:sldId id="386" r:id="rId20"/>
    <p:sldId id="388" r:id="rId21"/>
    <p:sldId id="395" r:id="rId22"/>
    <p:sldId id="415" r:id="rId23"/>
    <p:sldId id="416" r:id="rId24"/>
    <p:sldId id="417" r:id="rId25"/>
    <p:sldId id="475" r:id="rId26"/>
    <p:sldId id="4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E8B3-3901-58C4-E8A6-2DBA5B4EE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80100-B99E-5318-CB89-6F0F587A5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6231-0524-9E43-1237-F9DF9A3A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BAAF4-5399-0F91-8E7B-AB385381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3358-43AE-AB3C-5A1D-1D2AF452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5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0632-8C57-5A1C-B4D2-70BC8BA1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20852-5173-5EB9-D169-C7F4417AF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E725-0A00-022E-D511-ECE65E3A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26B85-0E8D-477C-E4B1-509B4A03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7DC5B-E935-2D1C-8E81-98785F07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8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C054A-D242-86E5-CC48-E316013A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02310-DE91-75B8-A0E4-1AC1D9AC2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9207-B892-9629-C3F5-1521697F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FE07F-8BE0-0A34-D71D-73EABBCC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E8FC-8AD8-D929-B7C7-FDC0681C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E7C1-6AEB-A853-1101-C04B9628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8404-4779-11F4-9B0A-D9CF5B97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052D-4E26-68A7-0942-2A46F0A4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0E24C-CD68-45BC-8B05-F7320E4A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B5F0F-841A-F578-5A45-3DB0C539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3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6E0D-7E7D-AAD0-B8B3-FD4AC201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0C809-13F1-EEE8-5D5F-16A03A5F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27E1C-9A74-A261-70BD-FDD2F7DC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44D9-6276-35CF-4911-E236817F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0E839-5810-7ABA-F197-020D0507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6BE5-E093-DD6E-28E6-FFC8E119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2261-D129-920C-3F99-933B8A4D6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FECB7-3130-785F-A1A7-34A9C0DB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FC404-F8F9-A393-89BE-023C4529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5AEF-216A-900B-1935-E6B8EB77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274EA-FA18-2079-FB98-592B4A94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6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A608-909E-3BE4-9435-0251BC51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40F59-68ED-55B1-56E9-A534180B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8047D-2D6E-6FC7-59A8-A968CAFBA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EE418-2A94-5FF7-5DC7-941DF8CAD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BEDE7-AEB7-D0D0-0C5B-2F65DF3A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D287B-04FC-7400-6DF8-2DD2A04E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4EC46-A2AD-E79C-7392-55CEF80F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C2FDC-0097-C760-1BD1-4D6F27E2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3AEE-EC59-CDEE-420A-51655709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F23FD-5F08-0C83-8861-D0E26F0B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8CAAA-4B41-2F69-0DA6-63CDE54A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E1B8F-7A7E-4A37-3AC8-A53E90F0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8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0341F-CFBE-6852-142C-492E83B6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6A1B2-800C-DAC8-8355-C8EABB3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4BD2C-6034-77E0-E513-06E09204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BC25-6D3B-0BD1-849B-6E1E2FFD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DEF2-10D7-41AD-819C-E1BA9B63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CB5E3-971D-7AEE-C902-15372BDC6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918B7-104D-8AF0-8526-0CC4C130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D02B6-CCB8-EA5F-D218-F2BA2222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99FCD-EF33-1366-FC90-6C71B77D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7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D122-AB77-E42C-5082-5BA9DAA2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14E52-A17F-11B2-CAAD-6A2A46E39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625F9-51C4-D90B-16AC-5D4901B29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1C86E-D10D-0E62-D4A7-9944961A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B0CC3-9302-DE88-973D-7C73BD9D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8D10C-E443-0A8E-F415-97A6BF13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D5EC4-3E65-C466-F9DF-F3B4132E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FDD28-532B-6C1C-CAB7-60D1B8F0C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C755-E081-74F3-0947-EDBEF4FAF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6E1D-6C96-4521-9933-643B5615326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3729-8B7A-341A-A9B4-27A9EE863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DA1E-D8D7-C76A-11D9-436A28B9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F532-58A7-44ED-BCB0-1BA55F64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38600" y="93357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13.01.2023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2D27FF2-7957-BC27-2740-8EEE771E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 txBox="1">
            <a:spLocks noGrp="1"/>
          </p:cNvSpPr>
          <p:nvPr>
            <p:ph idx="1"/>
          </p:nvPr>
        </p:nvSpPr>
        <p:spPr>
          <a:xfrm>
            <a:off x="280907" y="1674462"/>
            <a:ext cx="7515386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What time is it? </a:t>
            </a:r>
          </a:p>
          <a:p>
            <a:r>
              <a:rPr lang="en-GB" sz="7200" dirty="0"/>
              <a:t>- It’s half past two.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6138" t="18103" r="25219" b="15551"/>
          <a:stretch/>
        </p:blipFill>
        <p:spPr>
          <a:xfrm>
            <a:off x="8153400" y="1069383"/>
            <a:ext cx="3549112" cy="3425125"/>
          </a:xfrm>
          <a:prstGeom prst="rect">
            <a:avLst/>
          </a:prstGeom>
        </p:spPr>
      </p:pic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87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 txBox="1">
            <a:spLocks noGrp="1"/>
          </p:cNvSpPr>
          <p:nvPr>
            <p:ph idx="1"/>
          </p:nvPr>
        </p:nvSpPr>
        <p:spPr>
          <a:xfrm>
            <a:off x="140777" y="1891436"/>
            <a:ext cx="9467527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7200" dirty="0"/>
              <a:t>What time is it?</a:t>
            </a:r>
          </a:p>
          <a:p>
            <a:pPr marL="0" indent="0">
              <a:buNone/>
            </a:pPr>
            <a:r>
              <a:rPr lang="en-GB" sz="7200" dirty="0"/>
              <a:t>-It’s quarter to three.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9750" t="19953" r="28617" b="20456"/>
          <a:stretch/>
        </p:blipFill>
        <p:spPr>
          <a:xfrm>
            <a:off x="8524068" y="1239863"/>
            <a:ext cx="3037668" cy="3115159"/>
          </a:xfrm>
          <a:prstGeom prst="rect">
            <a:avLst/>
          </a:prstGeom>
        </p:spPr>
      </p:pic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7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28" b="5542"/>
          <a:stretch/>
        </p:blipFill>
        <p:spPr>
          <a:xfrm>
            <a:off x="1763719" y="1394847"/>
            <a:ext cx="8664561" cy="4757980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53624" y="277422"/>
            <a:ext cx="648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alibri" panose="020F0502020204030204" pitchFamily="34" charset="0"/>
              </a:rPr>
              <a:t>HOBBIES/FREE TIME</a:t>
            </a:r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41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9678" y="24883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What are your hobbies?</a:t>
            </a: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What do you do in your spare time?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6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129" b="19432"/>
          <a:stretch/>
        </p:blipFill>
        <p:spPr>
          <a:xfrm>
            <a:off x="322866" y="2154266"/>
            <a:ext cx="11033233" cy="3781586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1141708" y="641605"/>
            <a:ext cx="1055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Use the hobbies to write your own sentences using some of the phrases below.</a:t>
            </a:r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0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26" b="5197"/>
          <a:stretch/>
        </p:blipFill>
        <p:spPr>
          <a:xfrm>
            <a:off x="1006382" y="1052374"/>
            <a:ext cx="9718446" cy="4929972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1855950" y="0"/>
            <a:ext cx="7559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Let's revise(Like-Dislike)</a:t>
            </a:r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0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6303" y="396122"/>
            <a:ext cx="10515600" cy="1325563"/>
          </a:xfrm>
        </p:spPr>
        <p:txBody>
          <a:bodyPr/>
          <a:lstStyle/>
          <a:p>
            <a:r>
              <a:rPr lang="en-GB" dirty="0"/>
              <a:t>Express you likes/dislikes of an activity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86" b="5532"/>
          <a:stretch/>
        </p:blipFill>
        <p:spPr>
          <a:xfrm>
            <a:off x="1226303" y="1602353"/>
            <a:ext cx="9212451" cy="4656351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2541722" y="1602353"/>
            <a:ext cx="1642820" cy="164452"/>
          </a:xfrm>
          <a:prstGeom prst="rect">
            <a:avLst/>
          </a:prstGeom>
          <a:solidFill>
            <a:srgbClr val="68FE9A"/>
          </a:solidFill>
          <a:ln>
            <a:solidFill>
              <a:srgbClr val="68F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0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4780" y="308088"/>
            <a:ext cx="8183105" cy="1325563"/>
          </a:xfrm>
        </p:spPr>
        <p:txBody>
          <a:bodyPr/>
          <a:lstStyle/>
          <a:p>
            <a:r>
              <a:rPr lang="en-GB" dirty="0"/>
              <a:t>What does she do in her free time?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4" t="10047" r="4632" b="6253"/>
          <a:stretch/>
        </p:blipFill>
        <p:spPr>
          <a:xfrm>
            <a:off x="139486" y="1633650"/>
            <a:ext cx="5765369" cy="4005061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3271" r="7214"/>
          <a:stretch/>
        </p:blipFill>
        <p:spPr>
          <a:xfrm>
            <a:off x="6151160" y="1633651"/>
            <a:ext cx="5922019" cy="4005061"/>
          </a:xfrm>
          <a:prstGeom prst="rect">
            <a:avLst/>
          </a:prstGeom>
        </p:spPr>
      </p:pic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53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7286" y="210142"/>
            <a:ext cx="9555997" cy="1325563"/>
          </a:xfrm>
        </p:spPr>
        <p:txBody>
          <a:bodyPr/>
          <a:lstStyle/>
          <a:p>
            <a:r>
              <a:rPr lang="en-GB" dirty="0"/>
              <a:t>What does he do in his free time?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69" t="9274" r="3784" b="3464"/>
          <a:stretch/>
        </p:blipFill>
        <p:spPr>
          <a:xfrm>
            <a:off x="0" y="1321418"/>
            <a:ext cx="5904854" cy="4474949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4817" r="5906"/>
          <a:stretch/>
        </p:blipFill>
        <p:spPr>
          <a:xfrm>
            <a:off x="6272525" y="1321418"/>
            <a:ext cx="5641382" cy="4475884"/>
          </a:xfrm>
          <a:prstGeom prst="rect">
            <a:avLst/>
          </a:prstGeom>
        </p:spPr>
      </p:pic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3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5294" y="365125"/>
            <a:ext cx="9478505" cy="1325563"/>
          </a:xfrm>
        </p:spPr>
        <p:txBody>
          <a:bodyPr/>
          <a:lstStyle/>
          <a:p>
            <a:r>
              <a:rPr lang="en-GB" dirty="0"/>
              <a:t>What does she do in her free time?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3" t="9333" r="4952" b="6254"/>
          <a:stretch/>
        </p:blipFill>
        <p:spPr>
          <a:xfrm>
            <a:off x="123987" y="1318943"/>
            <a:ext cx="5782475" cy="4291443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4438" r="2992"/>
          <a:stretch/>
        </p:blipFill>
        <p:spPr>
          <a:xfrm>
            <a:off x="6096000" y="1318943"/>
            <a:ext cx="5961681" cy="4291443"/>
          </a:xfrm>
          <a:prstGeom prst="rect">
            <a:avLst/>
          </a:prstGeom>
        </p:spPr>
      </p:pic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7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6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4960635-F74B-345A-16DB-D607E156A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233766" y="6356349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03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3782" y="365125"/>
            <a:ext cx="9370017" cy="1325563"/>
          </a:xfrm>
        </p:spPr>
        <p:txBody>
          <a:bodyPr/>
          <a:lstStyle/>
          <a:p>
            <a:r>
              <a:rPr lang="en-GB" dirty="0"/>
              <a:t>What do they do in their free time?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65" b="7678"/>
          <a:stretch/>
        </p:blipFill>
        <p:spPr>
          <a:xfrm>
            <a:off x="2317598" y="1379349"/>
            <a:ext cx="7556804" cy="449450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8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38600" y="293857"/>
            <a:ext cx="3981773" cy="1325563"/>
          </a:xfrm>
        </p:spPr>
        <p:txBody>
          <a:bodyPr/>
          <a:lstStyle/>
          <a:p>
            <a:r>
              <a:rPr lang="en-GB" dirty="0"/>
              <a:t>Let’s Play Game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4878" r="9631" b="4049"/>
          <a:stretch/>
        </p:blipFill>
        <p:spPr>
          <a:xfrm rot="5400000">
            <a:off x="3457990" y="184372"/>
            <a:ext cx="4741328" cy="7237709"/>
          </a:xfrm>
          <a:prstGeom prst="rect">
            <a:avLst/>
          </a:prstGeom>
        </p:spPr>
      </p:pic>
      <p:sp>
        <p:nvSpPr>
          <p:cNvPr id="9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93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b="1" dirty="0"/>
              <a:t>Time Flies</a:t>
            </a:r>
            <a:endParaRPr lang="en-GB" dirty="0"/>
          </a:p>
          <a:p>
            <a:r>
              <a:rPr lang="en-GB" dirty="0"/>
              <a:t>When time passes quickly.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6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7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5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09800" y="1142947"/>
            <a:ext cx="7856709" cy="74681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you do in your free time?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96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43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1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9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808480" y="1056640"/>
            <a:ext cx="8961120" cy="4734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0300" dirty="0"/>
              <a:t>Contacts</a:t>
            </a:r>
          </a:p>
          <a:p>
            <a:r>
              <a:rPr lang="en-GB" sz="6000" b="1" dirty="0"/>
              <a:t>Time</a:t>
            </a:r>
          </a:p>
          <a:p>
            <a:r>
              <a:rPr lang="en-GB" sz="6000" b="1" dirty="0"/>
              <a:t>Hobbies/Free time</a:t>
            </a:r>
            <a:endParaRPr lang="en-GB" b="1" dirty="0"/>
          </a:p>
          <a:p>
            <a:pPr>
              <a:buFont typeface="Wingdings" panose="05000000000000000000" pitchFamily="2" charset="2"/>
              <a:buChar char="q"/>
            </a:pPr>
            <a:endParaRPr lang="en-GB" sz="6000" dirty="0"/>
          </a:p>
        </p:txBody>
      </p:sp>
      <p:sp>
        <p:nvSpPr>
          <p:cNvPr id="6" name="Veri Yer Tutucusu 9"/>
          <p:cNvSpPr txBox="1">
            <a:spLocks/>
          </p:cNvSpPr>
          <p:nvPr/>
        </p:nvSpPr>
        <p:spPr>
          <a:xfrm>
            <a:off x="87694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1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46" y="2085437"/>
            <a:ext cx="11653434" cy="1325563"/>
          </a:xfrm>
        </p:spPr>
        <p:txBody>
          <a:bodyPr>
            <a:noAutofit/>
          </a:bodyPr>
          <a:lstStyle/>
          <a:p>
            <a:r>
              <a:rPr lang="en-GB" sz="9600" dirty="0"/>
              <a:t>Let's learn to tell time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78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050" name="Picture 2" descr="TELLING THE TI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60"/>
          <a:stretch/>
        </p:blipFill>
        <p:spPr bwMode="auto">
          <a:xfrm>
            <a:off x="1412452" y="0"/>
            <a:ext cx="9064402" cy="60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3074" name="Picture 2" descr="Telling ti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/>
          <a:stretch/>
        </p:blipFill>
        <p:spPr bwMode="auto">
          <a:xfrm>
            <a:off x="1704813" y="0"/>
            <a:ext cx="8189847" cy="6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538559" y="5684460"/>
            <a:ext cx="1968285" cy="854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55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772" y="2348908"/>
            <a:ext cx="4886285" cy="2254089"/>
          </a:xfrm>
        </p:spPr>
        <p:txBody>
          <a:bodyPr>
            <a:normAutofit/>
          </a:bodyPr>
          <a:lstStyle/>
          <a:p>
            <a:r>
              <a:rPr lang="en-GB" dirty="0"/>
              <a:t>What is the time?</a:t>
            </a:r>
            <a:br>
              <a:rPr lang="en-GB" dirty="0"/>
            </a:br>
            <a:r>
              <a:rPr lang="en-GB" dirty="0"/>
              <a:t>What time is it? 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8918" t="-237" r="15893" b="4325"/>
          <a:stretch/>
        </p:blipFill>
        <p:spPr>
          <a:xfrm>
            <a:off x="5058057" y="0"/>
            <a:ext cx="6190686" cy="6262251"/>
          </a:xfrm>
          <a:prstGeom prst="rect">
            <a:avLst/>
          </a:prstGeom>
        </p:spPr>
      </p:pic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5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08" t="16909" r="24893" b="15514"/>
          <a:stretch/>
        </p:blipFill>
        <p:spPr>
          <a:xfrm>
            <a:off x="6276813" y="836445"/>
            <a:ext cx="5098943" cy="398306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Metin kutusu 6"/>
          <p:cNvSpPr txBox="1"/>
          <p:nvPr/>
        </p:nvSpPr>
        <p:spPr>
          <a:xfrm>
            <a:off x="357752" y="1673816"/>
            <a:ext cx="813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What time is it? </a:t>
            </a:r>
          </a:p>
          <a:p>
            <a:r>
              <a:rPr lang="en-GB" sz="7200" dirty="0"/>
              <a:t>- It’s five o’clock</a:t>
            </a:r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4227" t="16602" r="28829" b="15852"/>
          <a:stretch/>
        </p:blipFill>
        <p:spPr>
          <a:xfrm>
            <a:off x="8766874" y="1223155"/>
            <a:ext cx="3425126" cy="3487119"/>
          </a:xfrm>
          <a:prstGeom prst="rect">
            <a:avLst/>
          </a:prstGeom>
        </p:spPr>
      </p:pic>
      <p:sp>
        <p:nvSpPr>
          <p:cNvPr id="9" name="İçerik Yer Tutucusu 8"/>
          <p:cNvSpPr txBox="1">
            <a:spLocks noGrp="1"/>
          </p:cNvSpPr>
          <p:nvPr>
            <p:ph idx="1"/>
          </p:nvPr>
        </p:nvSpPr>
        <p:spPr>
          <a:xfrm>
            <a:off x="202770" y="2154346"/>
            <a:ext cx="10515600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7200" dirty="0"/>
              <a:t>What time is it? </a:t>
            </a:r>
          </a:p>
          <a:p>
            <a:pPr marL="0" indent="0">
              <a:buNone/>
            </a:pPr>
            <a:r>
              <a:rPr lang="en-GB" sz="7200" dirty="0"/>
              <a:t>- It’s quarter past three.</a:t>
            </a: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06.01.2023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8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Cooper Black</vt:lpstr>
      <vt:lpstr>Monotype Corsiva</vt:lpstr>
      <vt:lpstr>Wingdings</vt:lpstr>
      <vt:lpstr>Office Theme</vt:lpstr>
      <vt:lpstr>DAILY ENGLISH SPEAKING  FOR BEGINNERS</vt:lpstr>
      <vt:lpstr>LESSON 6</vt:lpstr>
      <vt:lpstr>PowerPoint Presentation</vt:lpstr>
      <vt:lpstr>Let's learn to tell time</vt:lpstr>
      <vt:lpstr>PowerPoint Presentation</vt:lpstr>
      <vt:lpstr>PowerPoint Presentation</vt:lpstr>
      <vt:lpstr>What is the time? What time is it?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your hobbies?  What do you do in your spare time?</vt:lpstr>
      <vt:lpstr>PowerPoint Presentation</vt:lpstr>
      <vt:lpstr>PowerPoint Presentation</vt:lpstr>
      <vt:lpstr>Express you likes/dislikes of an activity</vt:lpstr>
      <vt:lpstr>What does she do in her free time? </vt:lpstr>
      <vt:lpstr>What does he do in his free time?</vt:lpstr>
      <vt:lpstr>What does she do in her free time?</vt:lpstr>
      <vt:lpstr>What do they do in their free time?</vt:lpstr>
      <vt:lpstr>Let’s Play Game</vt:lpstr>
      <vt:lpstr>IT'S TIME FOR AN IDIOM EVERY DAY</vt:lpstr>
      <vt:lpstr>TODAY’S VOCABULARY</vt:lpstr>
      <vt:lpstr>What do you do in your free time?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2023-01-17T11:24:09Z</dcterms:created>
  <dcterms:modified xsi:type="dcterms:W3CDTF">2023-01-17T11:24:40Z</dcterms:modified>
</cp:coreProperties>
</file>