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91" r:id="rId3"/>
    <p:sldId id="360" r:id="rId4"/>
    <p:sldId id="371" r:id="rId5"/>
    <p:sldId id="495" r:id="rId6"/>
    <p:sldId id="452" r:id="rId7"/>
    <p:sldId id="494" r:id="rId8"/>
    <p:sldId id="497" r:id="rId9"/>
    <p:sldId id="453" r:id="rId10"/>
    <p:sldId id="499" r:id="rId11"/>
    <p:sldId id="496" r:id="rId12"/>
    <p:sldId id="498" r:id="rId13"/>
    <p:sldId id="361" r:id="rId14"/>
    <p:sldId id="375" r:id="rId15"/>
    <p:sldId id="367" r:id="rId16"/>
    <p:sldId id="369" r:id="rId17"/>
    <p:sldId id="364" r:id="rId18"/>
    <p:sldId id="365" r:id="rId19"/>
    <p:sldId id="366" r:id="rId20"/>
    <p:sldId id="474" r:id="rId21"/>
    <p:sldId id="3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ining Laptop 6" initials="TL6" lastIdx="3" clrIdx="0">
    <p:extLst>
      <p:ext uri="{19B8F6BF-5375-455C-9EA6-DF929625EA0E}">
        <p15:presenceInfo xmlns:p15="http://schemas.microsoft.com/office/powerpoint/2012/main" userId="544d5b525ea7f7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850"/>
    <a:srgbClr val="68FE9A"/>
    <a:srgbClr val="333F50"/>
    <a:srgbClr val="ADB9CA"/>
    <a:srgbClr val="5B9BD5"/>
    <a:srgbClr val="65D4EE"/>
    <a:srgbClr val="F7F1EB"/>
    <a:srgbClr val="E7FDFC"/>
    <a:srgbClr val="E6F6FD"/>
    <a:srgbClr val="7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1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08ACA-92F7-41E1-B6EC-C29E90F7710A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80E9-093D-45B0-8F55-DD83D2A58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891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73071-5B06-4C1F-8C86-6AFD4B8E27A9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A179-021C-4010-9ABD-717C60221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81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56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0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4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4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2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45923" cy="365125"/>
          </a:xfrm>
          <a:prstGeom prst="rect">
            <a:avLst/>
          </a:prstGeom>
        </p:spPr>
        <p:txBody>
          <a:bodyPr/>
          <a:lstStyle/>
          <a:p>
            <a:fld id="{03F18939-6028-472E-B781-A90333AD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2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5" b="27338"/>
          <a:stretch/>
        </p:blipFill>
        <p:spPr>
          <a:xfrm>
            <a:off x="10904561" y="5574416"/>
            <a:ext cx="1287439" cy="12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uPlEnOKl48" TargetMode="External"/><Relationship Id="rId4" Type="http://schemas.openxmlformats.org/officeDocument/2006/relationships/hyperlink" Target="https://www.youtube.com/watch?v=juPlEnOKl4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3J3sykmi5A" TargetMode="External"/><Relationship Id="rId4" Type="http://schemas.openxmlformats.org/officeDocument/2006/relationships/hyperlink" Target="https://www.youtube.com/watch?v=j3J3sykmi5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aVzujGlj4" TargetMode="External"/><Relationship Id="rId4" Type="http://schemas.openxmlformats.org/officeDocument/2006/relationships/hyperlink" Target="https://www.youtube.com/watch?v=nSaVzujGlj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45527" y="1091479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6CEC18-2271-179F-E5B4-E8F969F1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35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054" y="780286"/>
            <a:ext cx="6621191" cy="553055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742902" y="5219464"/>
            <a:ext cx="1799304" cy="109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etin kutusu 7"/>
          <p:cNvSpPr txBox="1"/>
          <p:nvPr/>
        </p:nvSpPr>
        <p:spPr>
          <a:xfrm>
            <a:off x="2567054" y="150006"/>
            <a:ext cx="443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PLANE</a:t>
            </a:r>
          </a:p>
        </p:txBody>
      </p:sp>
    </p:spTree>
    <p:extLst>
      <p:ext uri="{BB962C8B-B14F-4D97-AF65-F5344CB8AC3E}">
        <p14:creationId xmlns:p14="http://schemas.microsoft.com/office/powerpoint/2010/main" val="423167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393394"/>
            <a:ext cx="10990006" cy="96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Now let's write down the words and sentences we heard in the plane dialogues video we will watch.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>
          <a:xfrm>
            <a:off x="1347019" y="1271152"/>
            <a:ext cx="9972368" cy="51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6" name="juPlEnOKl4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6624" y="632061"/>
            <a:ext cx="8281053" cy="465809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526624" y="5572218"/>
            <a:ext cx="5744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https://www.youtube.com/watch?v=juPlEnOKl48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7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74" y="777875"/>
            <a:ext cx="7429500" cy="59436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6035" y="167305"/>
            <a:ext cx="11699929" cy="4351338"/>
          </a:xfrm>
        </p:spPr>
        <p:txBody>
          <a:bodyPr/>
          <a:lstStyle/>
          <a:p>
            <a:pPr marL="0" indent="0">
              <a:buNone/>
            </a:pPr>
            <a:r>
              <a:rPr lang="en-GB" sz="9600" dirty="0"/>
              <a:t>New Year Conservation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8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83216" y="1244810"/>
            <a:ext cx="11219481" cy="607609"/>
          </a:xfrm>
        </p:spPr>
        <p:txBody>
          <a:bodyPr>
            <a:normAutofit/>
          </a:bodyPr>
          <a:lstStyle/>
          <a:p>
            <a:r>
              <a:rPr lang="en-GB" sz="3200" dirty="0"/>
              <a:t>Let's be a group of two and read this dialogue with each other</a:t>
            </a:r>
          </a:p>
        </p:txBody>
      </p:sp>
      <p:pic>
        <p:nvPicPr>
          <p:cNvPr id="1026" name="Picture 2" descr="Dialogue Examples: 15 Great Passages of Dialogue, Analy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12" y="2247254"/>
            <a:ext cx="6584645" cy="34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2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666427" y="663736"/>
            <a:ext cx="6015646" cy="514135"/>
          </a:xfrm>
          <a:prstGeom prst="wedgeRoundRectCallout">
            <a:avLst>
              <a:gd name="adj1" fmla="val -60988"/>
              <a:gd name="adj2" fmla="val 2741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A: Hello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114"/>
            <a:ext cx="6688531" cy="406648"/>
          </a:xfrm>
          <a:prstGeom prst="rect">
            <a:avLst/>
          </a:prstGeom>
        </p:spPr>
      </p:pic>
      <p:sp>
        <p:nvSpPr>
          <p:cNvPr id="7" name="Köşeleri Yuvarlanmış Dikdörtgen Belirtme Çizgisi 6"/>
          <p:cNvSpPr/>
          <p:nvPr/>
        </p:nvSpPr>
        <p:spPr>
          <a:xfrm>
            <a:off x="5413289" y="1300182"/>
            <a:ext cx="5982346" cy="467498"/>
          </a:xfrm>
          <a:prstGeom prst="wedgeRoundRectCallout">
            <a:avLst>
              <a:gd name="adj1" fmla="val 63882"/>
              <a:gd name="adj2" fmla="val 34430"/>
              <a:gd name="adj3" fmla="val 16667"/>
            </a:avLst>
          </a:prstGeom>
          <a:solidFill>
            <a:srgbClr val="333F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B: Hi.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8" y="3039108"/>
            <a:ext cx="6688531" cy="475159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838200" y="1966430"/>
            <a:ext cx="227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maven pro"/>
              </a:rPr>
              <a:t> A: Merry Christmas.</a:t>
            </a:r>
            <a:endParaRPr lang="en-GB" dirty="0"/>
          </a:p>
        </p:txBody>
      </p:sp>
      <p:sp>
        <p:nvSpPr>
          <p:cNvPr id="14" name="Dikdörtgen 13"/>
          <p:cNvSpPr/>
          <p:nvPr/>
        </p:nvSpPr>
        <p:spPr>
          <a:xfrm>
            <a:off x="838200" y="3087005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maven pro"/>
              </a:rPr>
              <a:t>A: What are your plans for the holidays?</a:t>
            </a:r>
            <a:endParaRPr lang="en-GB" dirty="0"/>
          </a:p>
        </p:txBody>
      </p:sp>
      <p:sp>
        <p:nvSpPr>
          <p:cNvPr id="15" name="Köşeleri Yuvarlanmış Dikdörtgen Belirtme Çizgisi 14"/>
          <p:cNvSpPr/>
          <p:nvPr/>
        </p:nvSpPr>
        <p:spPr>
          <a:xfrm>
            <a:off x="5413289" y="2429600"/>
            <a:ext cx="5982346" cy="497267"/>
          </a:xfrm>
          <a:prstGeom prst="wedgeRoundRectCallout">
            <a:avLst>
              <a:gd name="adj1" fmla="val 63882"/>
              <a:gd name="adj2" fmla="val 34430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B: Same to you.</a:t>
            </a:r>
          </a:p>
        </p:txBody>
      </p:sp>
      <p:sp>
        <p:nvSpPr>
          <p:cNvPr id="16" name="Köşeleri Yuvarlanmış Dikdörtgen Belirtme Çizgisi 15"/>
          <p:cNvSpPr/>
          <p:nvPr/>
        </p:nvSpPr>
        <p:spPr>
          <a:xfrm>
            <a:off x="5413289" y="3604566"/>
            <a:ext cx="6015646" cy="613047"/>
          </a:xfrm>
          <a:prstGeom prst="wedgeRoundRectCallout">
            <a:avLst>
              <a:gd name="adj1" fmla="val 62676"/>
              <a:gd name="adj2" fmla="val 27412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B: I will be visiting friends and family and sharing a Christmas meal.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8" y="4290592"/>
            <a:ext cx="6688531" cy="501049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776168" y="4339053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maven pro"/>
              </a:rPr>
              <a:t>A: Will you be travelling at all?</a:t>
            </a:r>
            <a:endParaRPr lang="en-GB" dirty="0"/>
          </a:p>
        </p:txBody>
      </p:sp>
      <p:sp>
        <p:nvSpPr>
          <p:cNvPr id="19" name="Köşeleri Yuvarlanmış Dikdörtgen Belirtme Çizgisi 18"/>
          <p:cNvSpPr/>
          <p:nvPr/>
        </p:nvSpPr>
        <p:spPr>
          <a:xfrm>
            <a:off x="5446589" y="4895312"/>
            <a:ext cx="5982346" cy="543881"/>
          </a:xfrm>
          <a:prstGeom prst="wedgeRoundRectCallout">
            <a:avLst>
              <a:gd name="adj1" fmla="val 63882"/>
              <a:gd name="adj2" fmla="val 3443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B: No, I’ll be staying close to home. What about you, what will you be doing?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4988"/>
            <a:ext cx="6688531" cy="480922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774669" y="5550783"/>
            <a:ext cx="5126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maven pro"/>
              </a:rPr>
              <a:t>A: The same, spending it with friends and family.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36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öşeleri Yuvarlanmış Dikdörtgen Belirtme Çizgisi 13"/>
          <p:cNvSpPr/>
          <p:nvPr/>
        </p:nvSpPr>
        <p:spPr>
          <a:xfrm>
            <a:off x="5413289" y="404118"/>
            <a:ext cx="5982346" cy="414968"/>
          </a:xfrm>
          <a:prstGeom prst="wedgeRoundRectCallout">
            <a:avLst>
              <a:gd name="adj1" fmla="val 63882"/>
              <a:gd name="adj2" fmla="val 3443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Köşeleri Yuvarlanmış Dikdörtgen Belirtme Çizgisi 14"/>
          <p:cNvSpPr/>
          <p:nvPr/>
        </p:nvSpPr>
        <p:spPr>
          <a:xfrm>
            <a:off x="5413289" y="2952104"/>
            <a:ext cx="5982346" cy="524974"/>
          </a:xfrm>
          <a:prstGeom prst="wedgeRoundRectCallout">
            <a:avLst>
              <a:gd name="adj1" fmla="val 63882"/>
              <a:gd name="adj2" fmla="val 3443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666427" y="1055911"/>
            <a:ext cx="6015646" cy="491228"/>
          </a:xfrm>
          <a:prstGeom prst="wedgeRoundRectCallout">
            <a:avLst>
              <a:gd name="adj1" fmla="val -60988"/>
              <a:gd name="adj2" fmla="val 27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A: Possibly, I might go to the beach for New Years Eve.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1" y="2319985"/>
            <a:ext cx="6688531" cy="476397"/>
          </a:xfrm>
          <a:prstGeom prst="rect">
            <a:avLst/>
          </a:prstGeom>
        </p:spPr>
      </p:pic>
      <p:sp>
        <p:nvSpPr>
          <p:cNvPr id="7" name="Köşeleri Yuvarlanmış Dikdörtgen Belirtme Çizgisi 6"/>
          <p:cNvSpPr/>
          <p:nvPr/>
        </p:nvSpPr>
        <p:spPr>
          <a:xfrm>
            <a:off x="5413289" y="1720018"/>
            <a:ext cx="5982346" cy="491228"/>
          </a:xfrm>
          <a:prstGeom prst="wedgeRoundRectCallout">
            <a:avLst>
              <a:gd name="adj1" fmla="val 63882"/>
              <a:gd name="adj2" fmla="val 3443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B: That sounds like a lot of fun.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2" y="3581575"/>
            <a:ext cx="6688531" cy="52435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38200" y="2443416"/>
            <a:ext cx="523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maven pro"/>
              </a:rPr>
              <a:t>A: I hope so. What are your plans for New Years?</a:t>
            </a:r>
            <a:endParaRPr lang="en-GB" dirty="0"/>
          </a:p>
        </p:txBody>
      </p:sp>
      <p:sp>
        <p:nvSpPr>
          <p:cNvPr id="10" name="Dikdörtgen 9"/>
          <p:cNvSpPr/>
          <p:nvPr/>
        </p:nvSpPr>
        <p:spPr>
          <a:xfrm>
            <a:off x="5599848" y="3029576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aven pro"/>
              </a:rPr>
              <a:t>B: I am going to have a quiet night with some friends.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38200" y="3674921"/>
            <a:ext cx="373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maven pro"/>
              </a:rPr>
              <a:t>A: That sounds like a lot of fun too.</a:t>
            </a:r>
            <a:endParaRPr lang="en-GB" dirty="0"/>
          </a:p>
        </p:txBody>
      </p:sp>
      <p:sp>
        <p:nvSpPr>
          <p:cNvPr id="13" name="Dikdörtgen 12"/>
          <p:cNvSpPr/>
          <p:nvPr/>
        </p:nvSpPr>
        <p:spPr>
          <a:xfrm>
            <a:off x="6405760" y="432235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aven pro"/>
              </a:rPr>
              <a:t>B: Will you be travelling anywhere?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Köşeleri Yuvarlanmış Dikdörtgen Belirtme Çizgisi 15"/>
          <p:cNvSpPr/>
          <p:nvPr/>
        </p:nvSpPr>
        <p:spPr>
          <a:xfrm>
            <a:off x="5413289" y="4184101"/>
            <a:ext cx="6015646" cy="511885"/>
          </a:xfrm>
          <a:prstGeom prst="wedgeRoundRectCallout">
            <a:avLst>
              <a:gd name="adj1" fmla="val 62676"/>
              <a:gd name="adj2" fmla="val 32675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B: I wish you a merry Christmas and a happy new year.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2" y="4788409"/>
            <a:ext cx="6688531" cy="541726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827708" y="4844335"/>
            <a:ext cx="477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A: Same to you and all the best for the new year!</a:t>
            </a:r>
          </a:p>
        </p:txBody>
      </p:sp>
      <p:sp>
        <p:nvSpPr>
          <p:cNvPr id="19" name="Köşeleri Yuvarlanmış Dikdörtgen Belirtme Çizgisi 18"/>
          <p:cNvSpPr/>
          <p:nvPr/>
        </p:nvSpPr>
        <p:spPr>
          <a:xfrm>
            <a:off x="5413289" y="5350338"/>
            <a:ext cx="5982346" cy="415957"/>
          </a:xfrm>
          <a:prstGeom prst="wedgeRoundRectCallout">
            <a:avLst>
              <a:gd name="adj1" fmla="val 61809"/>
              <a:gd name="adj2" fmla="val 40049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B: Thanks, see you next year.</a:t>
            </a:r>
          </a:p>
        </p:txBody>
      </p:sp>
    </p:spTree>
    <p:extLst>
      <p:ext uri="{BB962C8B-B14F-4D97-AF65-F5344CB8AC3E}">
        <p14:creationId xmlns:p14="http://schemas.microsoft.com/office/powerpoint/2010/main" val="366923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r>
              <a:rPr lang="en-GB" b="1" dirty="0"/>
              <a:t> Christmas came early (this year)</a:t>
            </a:r>
          </a:p>
          <a:p>
            <a:r>
              <a:rPr lang="en-GB" dirty="0"/>
              <a:t>When someone receives some unexpected good news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96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88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9257" y="1142947"/>
            <a:ext cx="7765269" cy="746813"/>
          </a:xfrm>
        </p:spPr>
        <p:txBody>
          <a:bodyPr>
            <a:normAutofit/>
          </a:bodyPr>
          <a:lstStyle/>
          <a:p>
            <a:r>
              <a:rPr lang="en-GB" dirty="0"/>
              <a:t>New year wishes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26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22040" y="3066020"/>
            <a:ext cx="6553034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5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70485" y="6294437"/>
            <a:ext cx="2743200" cy="365125"/>
          </a:xfrm>
        </p:spPr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4938" r="26311" b="8361"/>
          <a:stretch/>
        </p:blipFill>
        <p:spPr>
          <a:xfrm>
            <a:off x="6914772" y="1"/>
            <a:ext cx="846950" cy="1564840"/>
          </a:xfrm>
          <a:prstGeom prst="rect">
            <a:avLst/>
          </a:prstGeom>
        </p:spPr>
      </p:pic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687"/>
            <a:ext cx="3962400" cy="5715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3972664" cy="5715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087" y="10714"/>
            <a:ext cx="842236" cy="155412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59" y="10714"/>
            <a:ext cx="2017713" cy="20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09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18862" y="5032911"/>
            <a:ext cx="9354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Monotype Corsiva" panose="03010101010201010101" pitchFamily="66" charset="0"/>
              </a:rPr>
              <a:t>Merry Christmas!!!!</a:t>
            </a:r>
          </a:p>
          <a:p>
            <a:pPr algn="ctr"/>
            <a:r>
              <a:rPr lang="en-GB" sz="4000" b="1" dirty="0">
                <a:latin typeface="Monotype Corsiva" panose="03010101010201010101" pitchFamily="66" charset="0"/>
              </a:rPr>
              <a:t>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38" y="3042209"/>
            <a:ext cx="2183071" cy="19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808480" y="1056640"/>
            <a:ext cx="8961120" cy="473455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10300" dirty="0"/>
              <a:t>Contacts</a:t>
            </a:r>
          </a:p>
          <a:p>
            <a:pPr marL="0" indent="0">
              <a:buNone/>
            </a:pPr>
            <a:r>
              <a:rPr lang="en-GB" sz="6000" b="1" dirty="0"/>
              <a:t>2. Daily English Conservation Practice</a:t>
            </a:r>
          </a:p>
          <a:p>
            <a:pPr marL="0" indent="0" algn="ctr">
              <a:buNone/>
            </a:pPr>
            <a:r>
              <a:rPr lang="en-GB" sz="7000" b="1" dirty="0"/>
              <a:t>Topic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6000" b="1" dirty="0"/>
              <a:t>   Transport</a:t>
            </a:r>
          </a:p>
          <a:p>
            <a:r>
              <a:rPr lang="en-GB" sz="6000" b="1" dirty="0"/>
              <a:t>     </a:t>
            </a:r>
            <a:r>
              <a:rPr lang="en-GB" sz="6000" dirty="0"/>
              <a:t>Bus/Coach</a:t>
            </a:r>
          </a:p>
          <a:p>
            <a:r>
              <a:rPr lang="en-GB" sz="6000" dirty="0"/>
              <a:t>     Train</a:t>
            </a:r>
          </a:p>
          <a:p>
            <a:r>
              <a:rPr lang="en-GB" sz="6000" dirty="0"/>
              <a:t>     Plane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6000" b="1" dirty="0"/>
              <a:t>   New Year Conservation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0998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2874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Bus Vocabulary</a:t>
            </a:r>
          </a:p>
          <a:p>
            <a:r>
              <a:rPr lang="en-GB" dirty="0"/>
              <a:t>Bus stop</a:t>
            </a:r>
          </a:p>
          <a:p>
            <a:r>
              <a:rPr lang="en-GB" dirty="0"/>
              <a:t>Coach station</a:t>
            </a:r>
          </a:p>
          <a:p>
            <a:r>
              <a:rPr lang="en-GB" dirty="0"/>
              <a:t>Ticket</a:t>
            </a:r>
          </a:p>
          <a:p>
            <a:r>
              <a:rPr lang="en-GB" dirty="0"/>
              <a:t>Coach</a:t>
            </a:r>
          </a:p>
          <a:p>
            <a:r>
              <a:rPr lang="en-GB" dirty="0"/>
              <a:t>Shuttle bus</a:t>
            </a:r>
          </a:p>
        </p:txBody>
      </p:sp>
      <p:sp>
        <p:nvSpPr>
          <p:cNvPr id="7" name="İçerik Yer Tutucusu 5"/>
          <p:cNvSpPr txBox="1">
            <a:spLocks/>
          </p:cNvSpPr>
          <p:nvPr/>
        </p:nvSpPr>
        <p:spPr>
          <a:xfrm>
            <a:off x="5705202" y="1287464"/>
            <a:ext cx="5803174" cy="2716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030A0"/>
                </a:solidFill>
              </a:rPr>
              <a:t>Where is the bus station?</a:t>
            </a:r>
          </a:p>
          <a:p>
            <a:r>
              <a:rPr lang="en-GB" dirty="0">
                <a:solidFill>
                  <a:srgbClr val="7030A0"/>
                </a:solidFill>
              </a:rPr>
              <a:t>Does it go to the centre?</a:t>
            </a:r>
          </a:p>
          <a:p>
            <a:r>
              <a:rPr lang="en-GB" dirty="0">
                <a:solidFill>
                  <a:srgbClr val="7030A0"/>
                </a:solidFill>
              </a:rPr>
              <a:t>When is the next bus?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t="20363" b="17944"/>
          <a:stretch/>
        </p:blipFill>
        <p:spPr>
          <a:xfrm>
            <a:off x="5456903" y="2878300"/>
            <a:ext cx="4866968" cy="30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393394"/>
            <a:ext cx="10990006" cy="96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Now let's write down the words and sentences we heard in the bus dialogues video we will watch.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>
          <a:xfrm>
            <a:off x="1347019" y="1271152"/>
            <a:ext cx="9972368" cy="51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7" name="j3J3sykmi5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6434" y="678081"/>
            <a:ext cx="8399417" cy="4724672"/>
          </a:xfrm>
          <a:prstGeom prst="rect">
            <a:avLst/>
          </a:prstGeom>
        </p:spPr>
      </p:pic>
      <p:sp>
        <p:nvSpPr>
          <p:cNvPr id="8" name="Dikdörtgen 7">
            <a:hlinkClick r:id="rId4"/>
          </p:cNvPr>
          <p:cNvSpPr/>
          <p:nvPr/>
        </p:nvSpPr>
        <p:spPr>
          <a:xfrm>
            <a:off x="1406434" y="5597508"/>
            <a:ext cx="7871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https://www.youtube.com/watch?v=j3J3sykmi5A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26859"/>
            <a:ext cx="8229600" cy="542949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981200" y="342084"/>
            <a:ext cx="182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222430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393394"/>
            <a:ext cx="10990006" cy="96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Now let's write down the words and sentences we heard in the train dialogues video we will watch.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>
          <a:xfrm>
            <a:off x="1347019" y="1271152"/>
            <a:ext cx="9972368" cy="51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30.12.2022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3" name="nSaVzujGlj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6568" y="434410"/>
            <a:ext cx="8561438" cy="481580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666568" y="5433952"/>
            <a:ext cx="475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https://www.youtube.com/watch?v=nSaVzujGlj4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9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618</Words>
  <Application>Microsoft Office PowerPoint</Application>
  <PresentationFormat>Widescreen</PresentationFormat>
  <Paragraphs>109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maven pro</vt:lpstr>
      <vt:lpstr>Monotype Corsiva</vt:lpstr>
      <vt:lpstr>Wingdings</vt:lpstr>
      <vt:lpstr>Office Teması</vt:lpstr>
      <vt:lpstr>DAILY ENGLISH SPEAKING  FOR BEGINNERS</vt:lpstr>
      <vt:lpstr>LESSON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IT'S TIME FOR AN IDIOM EVERY DAY</vt:lpstr>
      <vt:lpstr>TODAY’S VOCABULARY</vt:lpstr>
      <vt:lpstr>New year wishes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Training Laptop 6</dc:creator>
  <cp:lastModifiedBy>Harri Shuffley</cp:lastModifiedBy>
  <cp:revision>161</cp:revision>
  <dcterms:created xsi:type="dcterms:W3CDTF">2022-11-22T11:13:33Z</dcterms:created>
  <dcterms:modified xsi:type="dcterms:W3CDTF">2023-01-09T13:49:01Z</dcterms:modified>
</cp:coreProperties>
</file>