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346" r:id="rId4"/>
    <p:sldId id="348" r:id="rId5"/>
    <p:sldId id="350" r:id="rId6"/>
    <p:sldId id="351" r:id="rId7"/>
    <p:sldId id="352" r:id="rId8"/>
    <p:sldId id="349" r:id="rId9"/>
    <p:sldId id="357" r:id="rId10"/>
    <p:sldId id="359" r:id="rId11"/>
    <p:sldId id="347" r:id="rId12"/>
    <p:sldId id="343" r:id="rId13"/>
    <p:sldId id="344" r:id="rId14"/>
    <p:sldId id="345" r:id="rId15"/>
    <p:sldId id="473" r:id="rId16"/>
    <p:sldId id="3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CE6F-2FA3-F83F-FA1F-F7A0F54DF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91E29-64D0-F21B-2424-C3622EA3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07658-C8EF-2FFB-274D-1C98BF15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EC7EC-CFAF-FA77-3C53-DAC48069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15789-BDDF-B2B4-64F5-6C2F2392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6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B889-E5E2-5408-335C-086DB707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F9498-BF00-F97E-3602-7D344659E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98287-7228-1B51-C272-59CAD21B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045E-E404-8C4D-36E5-88C9B9EA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76B02-EB8A-8D32-8975-5D7E4D90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14BC7-1C57-054D-6BE9-F43655BFF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5B5FC-E156-9CB9-4CD8-698A16589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72E49-66A8-8F55-3FF8-B7AA4F90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FD286-2549-DD93-E17F-FE3A85D5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8863-DBE4-D90B-3C79-24EB0BCE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2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7A4B-69D8-4970-5213-4C6CF557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4F2C5-F7DE-4E45-2E7D-64A0E63A4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0FBE0-8994-A7AE-DFD5-AA760F9C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3AE5B-A910-89B1-DAED-523D6306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4465-0C0D-DC40-D865-50DF0594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0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4E86-668D-4483-33FB-95AE1091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64AEC-6FF8-C883-E2AE-5F8022DE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2AE19-37B9-22B9-744A-6C9CB604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3470F-4067-1CD8-DC27-051AD557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5FDED-E011-0BF2-BD69-67BAF0D1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007C-AC36-B362-C2D8-DE2AE717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A7EE4-59C6-804A-9071-66054169A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0B07F-06E9-C182-257D-5ADD67CF2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C58FB-1CEB-6A5D-086D-C587B230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1A969-61AD-97CD-FBA4-B7EDDE46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07D3C-2933-9178-5BF8-F17768C3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7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C79C-6C57-B974-A939-232CDDB5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AA6D0-E183-B183-D4AD-7FC7236B7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1CBD8-69F7-B194-95FD-C3020AC78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59CBF-8B66-A93C-7B5B-C59E4AA50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CFBF6-33D3-10C9-4CC8-20025810F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40C68-5630-1DCB-CA85-136A9230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721F9-26A5-F28B-F14B-FF22DA94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A6D67-9E25-C75E-E325-35C43467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7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7A7D-437E-4A4D-438B-0993A205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33E1F-52C0-0523-77F7-6ECAF7FE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67BAD-A87C-EE8E-8F91-15A4D40C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1722-E52F-F3B0-9C22-FF08791A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E5F57-B947-25B4-DBC6-A0733576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CD170-8758-7E4F-336C-5D1BDAE9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831F8-25A7-A56E-F30E-D097BB04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2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AE43-55CA-F95B-97E0-D8B6DC74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04D5-3029-D6EE-E9F3-7D3AB2A4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B6775-7696-8470-C8A0-827BD4D9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2E1E0-D547-F160-55CD-E3BBCD07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C8AD1-37CF-7704-8AEC-088C2610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95EDC-221A-48A5-C8C0-2FC2EB3E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1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116F-BC4D-D6B4-F54D-5D277027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65B94-E281-5505-0436-E408E7256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E6160-8C46-02FE-6964-901D05E04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03E0D-8CB1-9E89-3811-7B83DD2B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CE4C6-8228-9297-BADD-7B614B29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253C-13C3-1C9D-C748-F6D3D492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EE0D4-D0D9-685E-A592-4899CD68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ED2E5-8851-ECF2-BD87-BAEEC6D55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88A3-41F5-83BE-567D-D779BC64C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6D84-3C63-4D62-80CE-348B59241D3E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8436-23B8-2CE5-59CD-C654086A7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0B9E-8A84-510C-7E04-492A2D940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DF54-559D-4478-911B-3D93126E5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h4y45qmO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h4y45qmOA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07964" y="1014412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2FB5B28-E506-FCBC-E5A5-97F09E73D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57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21" y="266112"/>
            <a:ext cx="952500" cy="9525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71104" y="1290507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Coffee Shop Clerk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1" y="1786662"/>
            <a:ext cx="952500" cy="95250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792599" y="2757696"/>
            <a:ext cx="64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Matt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65" y="3191160"/>
            <a:ext cx="951058" cy="95105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46" y="4121874"/>
            <a:ext cx="1938696" cy="49991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1" y="4550430"/>
            <a:ext cx="952500" cy="952500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792599" y="5552503"/>
            <a:ext cx="64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Matt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2123504" y="2172921"/>
            <a:ext cx="9121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Take-out, please. Here's five dollars. Keep the change.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2139796" y="3350342"/>
            <a:ext cx="9564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Thank you very much. You can pick up your order at the next counter.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2213211" y="4967728"/>
            <a:ext cx="776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Have a nice day.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118084" y="623751"/>
            <a:ext cx="8656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Okay. That will be $2.90. Is that dine-in or takeout?</a:t>
            </a:r>
          </a:p>
        </p:txBody>
      </p:sp>
    </p:spTree>
    <p:extLst>
      <p:ext uri="{BB962C8B-B14F-4D97-AF65-F5344CB8AC3E}">
        <p14:creationId xmlns:p14="http://schemas.microsoft.com/office/powerpoint/2010/main" val="327912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6840" y="5883910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hlinkClick r:id="rId3"/>
              </a:rPr>
              <a:t>https://www.youtube.com/watch?v=Xrh4y45qmOA</a:t>
            </a:r>
            <a:endParaRPr lang="en-GB" sz="3600" dirty="0"/>
          </a:p>
        </p:txBody>
      </p:sp>
      <p:pic>
        <p:nvPicPr>
          <p:cNvPr id="6" name="Xrh4y45qmO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2200" y="244475"/>
            <a:ext cx="9591040" cy="539496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8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r>
              <a:rPr lang="en-GB" dirty="0"/>
              <a:t> </a:t>
            </a:r>
            <a:r>
              <a:rPr lang="en-GB" b="1" dirty="0"/>
              <a:t>Cheap as chips</a:t>
            </a:r>
            <a:r>
              <a:rPr lang="en-GB" dirty="0"/>
              <a:t> or </a:t>
            </a:r>
            <a:r>
              <a:rPr lang="en-GB" b="1" dirty="0"/>
              <a:t>As cheap as chips </a:t>
            </a:r>
          </a:p>
          <a:p>
            <a:r>
              <a:rPr lang="en-GB" dirty="0"/>
              <a:t>Very inexpensive.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1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934393"/>
            <a:ext cx="2804160" cy="2926080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already know or what we remember from today's lesson</a:t>
            </a:r>
            <a:r>
              <a:rPr lang="en-GB" dirty="0"/>
              <a:t>.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23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9257" y="1142947"/>
            <a:ext cx="10515600" cy="746813"/>
          </a:xfrm>
        </p:spPr>
        <p:txBody>
          <a:bodyPr>
            <a:normAutofit/>
          </a:bodyPr>
          <a:lstStyle/>
          <a:p>
            <a:r>
              <a:rPr lang="en-GB" b="1" dirty="0"/>
              <a:t>Let’s buy something</a:t>
            </a:r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11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21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12" y="3557667"/>
            <a:ext cx="1588591" cy="160996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35366" y="5167629"/>
            <a:ext cx="935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Monotype Corsiva" panose="03010101010201010101" pitchFamily="66" charset="0"/>
              </a:rPr>
              <a:t>Have a good week. Hope to see you next week</a:t>
            </a:r>
            <a:r>
              <a:rPr lang="en-GB" b="1" dirty="0"/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4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33850" y="2480468"/>
            <a:ext cx="8229600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4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70485" y="6294437"/>
            <a:ext cx="2743200" cy="365125"/>
          </a:xfrm>
        </p:spPr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3CA9D58-1C10-26F4-76B8-AA31528D2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1226313"/>
            <a:ext cx="10424160" cy="4305807"/>
          </a:xfrm>
        </p:spPr>
        <p:txBody>
          <a:bodyPr>
            <a:normAutofit lnSpcReduction="10000"/>
          </a:bodyPr>
          <a:lstStyle/>
          <a:p>
            <a:r>
              <a:rPr lang="en-GB" sz="5200" b="1" dirty="0"/>
              <a:t>Contents</a:t>
            </a:r>
            <a:endParaRPr lang="en-GB" sz="4800" b="1" dirty="0"/>
          </a:p>
          <a:p>
            <a:pPr marL="457200" indent="-457200" algn="l">
              <a:buFont typeface="+mj-lt"/>
              <a:buAutoNum type="arabicPeriod"/>
            </a:pPr>
            <a:r>
              <a:rPr lang="en-GB" sz="4800" b="1" dirty="0"/>
              <a:t>Daily English Conservation Practice</a:t>
            </a:r>
          </a:p>
          <a:p>
            <a:r>
              <a:rPr lang="en-GB" sz="4800" b="1" dirty="0"/>
              <a:t>Topic 1</a:t>
            </a:r>
          </a:p>
          <a:p>
            <a:pPr algn="l"/>
            <a:r>
              <a:rPr lang="en-GB" sz="4800" b="1" dirty="0"/>
              <a:t>Shopping</a:t>
            </a:r>
          </a:p>
          <a:p>
            <a:pPr algn="l"/>
            <a:r>
              <a:rPr lang="en-GB" sz="4800" b="1" dirty="0">
                <a:solidFill>
                  <a:schemeClr val="accent1"/>
                </a:solidFill>
              </a:rPr>
              <a:t>Stop 1: </a:t>
            </a:r>
            <a:r>
              <a:rPr lang="en-GB" sz="4800" b="1" dirty="0"/>
              <a:t>Shopping Centre</a:t>
            </a:r>
          </a:p>
          <a:p>
            <a:pPr algn="l"/>
            <a:r>
              <a:rPr lang="en-GB" sz="4800" b="1" dirty="0">
                <a:solidFill>
                  <a:schemeClr val="accent1"/>
                </a:solidFill>
              </a:rPr>
              <a:t>Stop 2: </a:t>
            </a:r>
            <a:r>
              <a:rPr lang="en-GB" sz="4800" b="1" dirty="0"/>
              <a:t>Coffee Shop</a:t>
            </a: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endParaRPr lang="en-GB" sz="3100" b="1" dirty="0"/>
          </a:p>
          <a:p>
            <a:endParaRPr lang="en-GB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 r="66094" b="69722"/>
          <a:stretch/>
        </p:blipFill>
        <p:spPr>
          <a:xfrm>
            <a:off x="0" y="0"/>
            <a:ext cx="4133850" cy="150495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42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1111" t="31334" r="22000" b="7037"/>
          <a:stretch/>
        </p:blipFill>
        <p:spPr>
          <a:xfrm>
            <a:off x="259080" y="2022475"/>
            <a:ext cx="5135880" cy="354904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39244"/>
            <a:ext cx="10515600" cy="1325563"/>
          </a:xfrm>
        </p:spPr>
        <p:txBody>
          <a:bodyPr/>
          <a:lstStyle/>
          <a:p>
            <a:r>
              <a:rPr lang="en-GB" b="1" dirty="0"/>
              <a:t>Useful phrases a shop assistant says</a:t>
            </a:r>
          </a:p>
        </p:txBody>
      </p:sp>
      <p:sp>
        <p:nvSpPr>
          <p:cNvPr id="7" name="Oval Belirtme Çizgisi 6"/>
          <p:cNvSpPr/>
          <p:nvPr/>
        </p:nvSpPr>
        <p:spPr>
          <a:xfrm>
            <a:off x="4450080" y="2207623"/>
            <a:ext cx="7741920" cy="3106231"/>
          </a:xfrm>
          <a:prstGeom prst="wedgeEllipseCallout">
            <a:avLst>
              <a:gd name="adj1" fmla="val -56266"/>
              <a:gd name="adj2" fmla="val -359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90" y="2769235"/>
            <a:ext cx="663702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en-GB" dirty="0"/>
              <a:t>“Can I help you?”</a:t>
            </a:r>
            <a:br>
              <a:rPr lang="en-GB" dirty="0"/>
            </a:br>
            <a:r>
              <a:rPr lang="en-GB" dirty="0"/>
              <a:t>“Are you looking for anything in particular?”</a:t>
            </a:r>
            <a:br>
              <a:rPr lang="en-GB" dirty="0"/>
            </a:br>
            <a:r>
              <a:rPr lang="en-GB" dirty="0"/>
              <a:t>“Do you need any help at all?”</a:t>
            </a:r>
            <a:br>
              <a:rPr lang="en-GB" dirty="0"/>
            </a:br>
            <a:r>
              <a:rPr lang="en-GB" dirty="0"/>
              <a:t>“We don’t have any of these left in stock.”</a:t>
            </a:r>
          </a:p>
          <a:p>
            <a:pPr marL="0" indent="0" fontAlgn="base">
              <a:buNone/>
            </a:pPr>
            <a:r>
              <a:rPr lang="en-GB" dirty="0"/>
              <a:t> ( = There is no more of something.)</a:t>
            </a:r>
          </a:p>
          <a:p>
            <a:endParaRPr lang="en-GB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72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Useful phrases a customer says</a:t>
            </a:r>
            <a:br>
              <a:rPr lang="en-GB" dirty="0"/>
            </a:br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1111" t="31334" r="22000" b="7037"/>
          <a:stretch/>
        </p:blipFill>
        <p:spPr>
          <a:xfrm>
            <a:off x="5683518" y="1220852"/>
            <a:ext cx="6046668" cy="4178429"/>
          </a:xfrm>
          <a:prstGeom prst="rect">
            <a:avLst/>
          </a:prstGeom>
        </p:spPr>
      </p:pic>
      <p:sp>
        <p:nvSpPr>
          <p:cNvPr id="7" name="Oval Belirtme Çizgisi 6"/>
          <p:cNvSpPr/>
          <p:nvPr/>
        </p:nvSpPr>
        <p:spPr>
          <a:xfrm>
            <a:off x="548640" y="3310067"/>
            <a:ext cx="7010400" cy="2514600"/>
          </a:xfrm>
          <a:prstGeom prst="wedgeEllipseCallout">
            <a:avLst>
              <a:gd name="adj1" fmla="val 41117"/>
              <a:gd name="adj2" fmla="val -6174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73704" y="3425193"/>
            <a:ext cx="7680960" cy="1949068"/>
          </a:xfrm>
        </p:spPr>
        <p:txBody>
          <a:bodyPr>
            <a:noAutofit/>
          </a:bodyPr>
          <a:lstStyle/>
          <a:p>
            <a:r>
              <a:rPr lang="en-GB" sz="2000" b="1" dirty="0"/>
              <a:t>“I’m looking for …”</a:t>
            </a:r>
          </a:p>
          <a:p>
            <a:r>
              <a:rPr lang="en-GB" sz="2000" b="1" dirty="0"/>
              <a:t>“I’d like to buy…”</a:t>
            </a:r>
          </a:p>
          <a:p>
            <a:r>
              <a:rPr lang="en-GB" sz="2000" b="1" dirty="0"/>
              <a:t>  Indicating a piece of clothing</a:t>
            </a:r>
          </a:p>
          <a:p>
            <a:r>
              <a:rPr lang="en-GB" sz="2000" b="1" dirty="0"/>
              <a:t>“Do you have this in …”</a:t>
            </a:r>
          </a:p>
          <a:p>
            <a:r>
              <a:rPr lang="en-GB" sz="2000" b="1" dirty="0"/>
              <a:t>– medium / large / small / extra large / XL</a:t>
            </a:r>
          </a:p>
          <a:p>
            <a:r>
              <a:rPr lang="en-GB" sz="2000" b="1" dirty="0"/>
              <a:t>– blue / black / red</a:t>
            </a:r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78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22287"/>
            <a:ext cx="10515600" cy="1325563"/>
          </a:xfrm>
        </p:spPr>
        <p:txBody>
          <a:bodyPr/>
          <a:lstStyle/>
          <a:p>
            <a:r>
              <a:rPr lang="en-GB" b="1" dirty="0"/>
              <a:t>Trying something 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048" y="1847850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400" b="1" dirty="0"/>
              <a:t>Example shopping conversation</a:t>
            </a:r>
            <a:endParaRPr lang="en-GB" sz="2400" dirty="0"/>
          </a:p>
          <a:p>
            <a:pPr marL="0" indent="0" fontAlgn="base">
              <a:buNone/>
            </a:pPr>
            <a:r>
              <a:rPr lang="en-GB" sz="2400" b="1" dirty="0"/>
              <a:t>Customer: </a:t>
            </a:r>
            <a:r>
              <a:rPr lang="en-GB" sz="2400" dirty="0"/>
              <a:t>Can I try this on?</a:t>
            </a:r>
            <a:endParaRPr lang="en-GB" sz="2400" b="1" dirty="0"/>
          </a:p>
          <a:p>
            <a:pPr marL="0" indent="0" fontAlgn="base">
              <a:buNone/>
            </a:pPr>
            <a:r>
              <a:rPr lang="en-GB" sz="2400" b="1" dirty="0"/>
              <a:t>Shop assistant: </a:t>
            </a:r>
            <a:r>
              <a:rPr lang="en-GB" sz="2400" dirty="0"/>
              <a:t>Sure. The changing rooms are over there…</a:t>
            </a:r>
          </a:p>
          <a:p>
            <a:pPr marL="0" indent="0" fontAlgn="base">
              <a:buNone/>
            </a:pPr>
            <a:r>
              <a:rPr lang="en-GB" sz="2400" dirty="0"/>
              <a:t>Later….</a:t>
            </a:r>
          </a:p>
          <a:p>
            <a:pPr marL="0" indent="0" fontAlgn="base">
              <a:buNone/>
            </a:pPr>
            <a:r>
              <a:rPr lang="en-GB" sz="2400" b="1" dirty="0"/>
              <a:t>Shop assistant: </a:t>
            </a:r>
            <a:r>
              <a:rPr lang="en-GB" sz="2400" dirty="0"/>
              <a:t>Any good?</a:t>
            </a:r>
          </a:p>
          <a:p>
            <a:pPr marL="0" indent="0" fontAlgn="base">
              <a:buNone/>
            </a:pPr>
            <a:r>
              <a:rPr lang="en-GB" sz="2400" b="1" dirty="0"/>
              <a:t>Customer: </a:t>
            </a:r>
            <a:r>
              <a:rPr lang="en-GB" sz="2400" dirty="0"/>
              <a:t>Yes, I will take it.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6085" t="-11894" r="18089" b="11894"/>
          <a:stretch/>
        </p:blipFill>
        <p:spPr>
          <a:xfrm>
            <a:off x="7456178" y="1041084"/>
            <a:ext cx="4583422" cy="3400120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55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360" y="635405"/>
            <a:ext cx="10515600" cy="1325563"/>
          </a:xfrm>
        </p:spPr>
        <p:txBody>
          <a:bodyPr/>
          <a:lstStyle/>
          <a:p>
            <a:r>
              <a:rPr lang="en-GB" b="1" dirty="0"/>
              <a:t>Paying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3360" y="1459865"/>
            <a:ext cx="6903720" cy="1128843"/>
          </a:xfrm>
        </p:spPr>
        <p:txBody>
          <a:bodyPr/>
          <a:lstStyle/>
          <a:p>
            <a:pPr marL="0" indent="0" fontAlgn="base">
              <a:buNone/>
            </a:pPr>
            <a:r>
              <a:rPr lang="en-GB" b="1" dirty="0"/>
              <a:t>Customer: </a:t>
            </a:r>
            <a:r>
              <a:rPr lang="en-GB" dirty="0"/>
              <a:t>Where I can pay?</a:t>
            </a:r>
          </a:p>
          <a:p>
            <a:pPr marL="0" indent="0" fontAlgn="base">
              <a:buNone/>
            </a:pPr>
            <a:r>
              <a:rPr lang="en-GB" b="1" dirty="0"/>
              <a:t>Shop assistant: </a:t>
            </a:r>
            <a:r>
              <a:rPr lang="en-GB" dirty="0"/>
              <a:t>The cash tills are over there.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9646" t="15116" r="10050" b="17364"/>
          <a:stretch/>
        </p:blipFill>
        <p:spPr>
          <a:xfrm>
            <a:off x="6964906" y="1263145"/>
            <a:ext cx="5227094" cy="3439322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1" name="Dikdörtgen 10"/>
          <p:cNvSpPr/>
          <p:nvPr/>
        </p:nvSpPr>
        <p:spPr>
          <a:xfrm>
            <a:off x="205626" y="2982806"/>
            <a:ext cx="69114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/>
              <a:t>Customer</a:t>
            </a:r>
            <a:r>
              <a:rPr lang="en-GB" sz="2800" dirty="0"/>
              <a:t>: Can I pay in cash and by credit card, too?</a:t>
            </a:r>
          </a:p>
          <a:p>
            <a:pPr fontAlgn="base"/>
            <a:r>
              <a:rPr lang="en-GB" sz="2800" b="1" dirty="0"/>
              <a:t>Cashier: </a:t>
            </a:r>
            <a:r>
              <a:rPr lang="en-GB" sz="2800" dirty="0"/>
              <a:t>You can pay in cash and by credit card, too.</a:t>
            </a:r>
          </a:p>
          <a:p>
            <a:pPr fontAlgn="base"/>
            <a:r>
              <a:rPr lang="en-GB" sz="2800" b="1" dirty="0"/>
              <a:t>Customer: </a:t>
            </a:r>
            <a:r>
              <a:rPr lang="en-GB" sz="2800" dirty="0"/>
              <a:t>Here is my card.</a:t>
            </a:r>
          </a:p>
          <a:p>
            <a:pPr fontAlgn="base"/>
            <a:r>
              <a:rPr lang="en-GB" sz="2800" b="1" dirty="0"/>
              <a:t>Cashier: </a:t>
            </a:r>
            <a:r>
              <a:rPr lang="en-GB" sz="2800" dirty="0"/>
              <a:t>Thank you. Have a nice day.</a:t>
            </a:r>
          </a:p>
          <a:p>
            <a:pPr fontAlgn="base"/>
            <a:r>
              <a:rPr lang="en-GB" sz="2800" b="1" dirty="0"/>
              <a:t>Customer: </a:t>
            </a:r>
            <a:r>
              <a:rPr lang="en-GB" sz="2800" dirty="0"/>
              <a:t>Thank you, Good bye.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88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pic>
        <p:nvPicPr>
          <p:cNvPr id="14338" name="Picture 2" descr="Shopping in English Vocabular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8515"/>
          <a:stretch/>
        </p:blipFill>
        <p:spPr bwMode="auto">
          <a:xfrm>
            <a:off x="601010" y="315616"/>
            <a:ext cx="1098998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53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67000" y="291414"/>
            <a:ext cx="6326875" cy="712060"/>
          </a:xfrm>
        </p:spPr>
        <p:txBody>
          <a:bodyPr/>
          <a:lstStyle/>
          <a:p>
            <a:r>
              <a:rPr lang="en-GB" dirty="0"/>
              <a:t>At Coffee Shop- Give Order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4" y="1222425"/>
            <a:ext cx="952500" cy="9525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16962" y="2145118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Coffee Shop Clerk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4" y="2484643"/>
            <a:ext cx="952500" cy="95250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807741" y="3384903"/>
            <a:ext cx="64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Matt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304128" y="1514009"/>
            <a:ext cx="6594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Good morning! May I take your order?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06" y="3693704"/>
            <a:ext cx="951058" cy="95105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46" y="4594217"/>
            <a:ext cx="1938696" cy="49991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2" y="4933200"/>
            <a:ext cx="952500" cy="952500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792599" y="5881874"/>
            <a:ext cx="64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Matt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2304128" y="2776227"/>
            <a:ext cx="8531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Morning! Could I have a large cappuccino, please?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2336993" y="3981513"/>
            <a:ext cx="8694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Certainly. Would you like to add any extra flavours?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2390447" y="5355909"/>
            <a:ext cx="776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No, Thank you.</a:t>
            </a:r>
          </a:p>
        </p:txBody>
      </p:sp>
    </p:spTree>
    <p:extLst>
      <p:ext uri="{BB962C8B-B14F-4D97-AF65-F5344CB8AC3E}">
        <p14:creationId xmlns:p14="http://schemas.microsoft.com/office/powerpoint/2010/main" val="107189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Widescreen</PresentationFormat>
  <Paragraphs>103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Cooper Black</vt:lpstr>
      <vt:lpstr>Monotype Corsiva</vt:lpstr>
      <vt:lpstr>Office Theme</vt:lpstr>
      <vt:lpstr>DAILY ENGLISH SPEAKING  FOR BEGINNERS</vt:lpstr>
      <vt:lpstr>LESSON 4</vt:lpstr>
      <vt:lpstr>PowerPoint Presentation</vt:lpstr>
      <vt:lpstr>Useful phrases a shop assistant says</vt:lpstr>
      <vt:lpstr>Useful phrases a customer says </vt:lpstr>
      <vt:lpstr>Trying something on</vt:lpstr>
      <vt:lpstr>Paying </vt:lpstr>
      <vt:lpstr>PowerPoint Presentation</vt:lpstr>
      <vt:lpstr>At Coffee Shop- Give Order</vt:lpstr>
      <vt:lpstr>PowerPoint Presentation</vt:lpstr>
      <vt:lpstr>https://www.youtube.com/watch?v=Xrh4y45qmOA</vt:lpstr>
      <vt:lpstr>IT'S TIME FOR AN IDIOM EVERY DAY</vt:lpstr>
      <vt:lpstr>TODAY’S VOCABULARY</vt:lpstr>
      <vt:lpstr>Let’s buy something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ENGLISH SPEAKING  FOR BEGINNERS</dc:title>
  <dc:creator>Harri Shuffley</dc:creator>
  <cp:lastModifiedBy>Harri Shuffley</cp:lastModifiedBy>
  <cp:revision>1</cp:revision>
  <dcterms:created xsi:type="dcterms:W3CDTF">2023-01-06T09:54:40Z</dcterms:created>
  <dcterms:modified xsi:type="dcterms:W3CDTF">2023-01-06T09:54:50Z</dcterms:modified>
</cp:coreProperties>
</file>