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88" r:id="rId3"/>
    <p:sldId id="329" r:id="rId4"/>
    <p:sldId id="335" r:id="rId5"/>
    <p:sldId id="336" r:id="rId6"/>
    <p:sldId id="271" r:id="rId7"/>
    <p:sldId id="337" r:id="rId8"/>
    <p:sldId id="339" r:id="rId9"/>
    <p:sldId id="338" r:id="rId10"/>
    <p:sldId id="272" r:id="rId11"/>
    <p:sldId id="261" r:id="rId12"/>
    <p:sldId id="341" r:id="rId13"/>
    <p:sldId id="340" r:id="rId14"/>
    <p:sldId id="342" r:id="rId15"/>
    <p:sldId id="330" r:id="rId16"/>
    <p:sldId id="331" r:id="rId17"/>
    <p:sldId id="332" r:id="rId18"/>
    <p:sldId id="472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ining Laptop 6" initials="TL6" lastIdx="3" clrIdx="0">
    <p:extLst>
      <p:ext uri="{19B8F6BF-5375-455C-9EA6-DF929625EA0E}">
        <p15:presenceInfo xmlns:p15="http://schemas.microsoft.com/office/powerpoint/2012/main" userId="544d5b525ea7f7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850"/>
    <a:srgbClr val="68FE9A"/>
    <a:srgbClr val="333F50"/>
    <a:srgbClr val="ADB9CA"/>
    <a:srgbClr val="5B9BD5"/>
    <a:srgbClr val="65D4EE"/>
    <a:srgbClr val="F7F1EB"/>
    <a:srgbClr val="E7FDFC"/>
    <a:srgbClr val="E6F6FD"/>
    <a:srgbClr val="7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343" autoAdjust="0"/>
  </p:normalViewPr>
  <p:slideViewPr>
    <p:cSldViewPr snapToGrid="0">
      <p:cViewPr varScale="1">
        <p:scale>
          <a:sx n="85" d="100"/>
          <a:sy n="85" d="100"/>
        </p:scale>
        <p:origin x="3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1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1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08ACA-92F7-41E1-B6EC-C29E90F7710A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80E9-093D-45B0-8F55-DD83D2A58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891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1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73071-5B06-4C1F-8C86-6AFD4B8E27A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9A179-021C-4010-9ABD-717C60221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81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56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3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0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4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4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2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2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GB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5" b="27338"/>
          <a:stretch/>
        </p:blipFill>
        <p:spPr>
          <a:xfrm>
            <a:off x="10904561" y="5574416"/>
            <a:ext cx="1287439" cy="12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6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-Bx3h4cio&amp;t=10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open.spotify.com/show/2OwAg0ckS0mUDPi6HW8FNt" TargetMode="External"/><Relationship Id="rId4" Type="http://schemas.openxmlformats.org/officeDocument/2006/relationships/hyperlink" Target="https://open.spotify.com/episode/4O9JStUhmzDI0WXBknnD0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6594" y="666750"/>
            <a:ext cx="7169623" cy="55245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Cooper Black" panose="0208090404030B020404" pitchFamily="18" charset="0"/>
              </a:rPr>
              <a:t>DAILY ENGLISH SPEAKING 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FOR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BEGINNERS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3062F88-8BE3-A892-F3F5-F339BB2BF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5" y="4600575"/>
            <a:ext cx="2028825" cy="2257425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3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499" y="1232272"/>
            <a:ext cx="5881164" cy="511137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1281" y="254806"/>
            <a:ext cx="10515600" cy="1325563"/>
          </a:xfrm>
        </p:spPr>
        <p:txBody>
          <a:bodyPr/>
          <a:lstStyle/>
          <a:p>
            <a:r>
              <a:rPr lang="en-GB" b="1" dirty="0"/>
              <a:t>Introducing Other People</a:t>
            </a:r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0"/>
              </a:rPr>
              <a:t>Introducing Other People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2"/>
              </a:rPr>
              <a:t>This is my friend, Jack. Hi Jack. I'm Linda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3"/>
              </a:rPr>
              <a:t>•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2"/>
              </a:rPr>
              <a:t>my brother, Bob.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3"/>
              </a:rPr>
              <a:t>•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2"/>
              </a:rPr>
              <a:t>my sister, Cindy.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3"/>
              </a:rPr>
              <a:t>•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2"/>
              </a:rPr>
              <a:t>my father, Mr. Harris.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3"/>
              </a:rPr>
              <a:t>•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2"/>
              </a:rPr>
              <a:t>my mother, Mrs. Harris.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3"/>
              </a:rPr>
              <a:t>•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2"/>
              </a:rPr>
              <a:t>my teacher, Ms. Watson.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3"/>
              </a:rPr>
              <a:t>•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2"/>
              </a:rPr>
              <a:t>my student, Carrie.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3"/>
              </a:rPr>
              <a:t>•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2"/>
              </a:rPr>
              <a:t>my friend, Mary Jones.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3"/>
              </a:rPr>
              <a:t>•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2"/>
              </a:rPr>
              <a:t>my boss, Mr. Ritter.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3"/>
              </a:rPr>
              <a:t>•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f2"/>
              </a:rPr>
              <a:t>my co-worker, Penny Pitcher.2. Nice to meet you. Nice to meet you too.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/>
              </a:rPr>
              <a:t>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/>
              </a:rPr>
              <a:t>      </a:t>
            </a:r>
          </a:p>
        </p:txBody>
      </p:sp>
      <p:sp>
        <p:nvSpPr>
          <p:cNvPr id="5" name="AutoShape 2" descr="https://html.scribdassets.com/3ozarp1ji823sdde/images/3-a1244122b3.jpg"/>
          <p:cNvSpPr>
            <a:spLocks noChangeAspect="1" noChangeArrowheads="1"/>
          </p:cNvSpPr>
          <p:nvPr/>
        </p:nvSpPr>
        <p:spPr bwMode="auto">
          <a:xfrm>
            <a:off x="42863" y="13822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s://html.scribdassets.com/3ozarp1ji823sdde/images/3-a1244122b3.jpg"/>
          <p:cNvSpPr>
            <a:spLocks noChangeAspect="1" noChangeArrowheads="1"/>
          </p:cNvSpPr>
          <p:nvPr/>
        </p:nvSpPr>
        <p:spPr bwMode="auto">
          <a:xfrm>
            <a:off x="1928813" y="18089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10" name="Oval Belirtme Çizgisi 9"/>
          <p:cNvSpPr/>
          <p:nvPr/>
        </p:nvSpPr>
        <p:spPr>
          <a:xfrm>
            <a:off x="6727296" y="761999"/>
            <a:ext cx="5201468" cy="13663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2.Hi Jack. I'm Linda.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4.Nice to meet you too.</a:t>
            </a:r>
            <a:endParaRPr lang="en-GB" sz="2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2" name="Köşeleri Yuvarlanmış Dikdörtgen Belirtme Çizgisi 11"/>
          <p:cNvSpPr/>
          <p:nvPr/>
        </p:nvSpPr>
        <p:spPr>
          <a:xfrm rot="5400000">
            <a:off x="8101683" y="2920521"/>
            <a:ext cx="817855" cy="35666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</a:rPr>
              <a:t>1.This is my friend, Jack. </a:t>
            </a:r>
          </a:p>
        </p:txBody>
      </p:sp>
      <p:sp>
        <p:nvSpPr>
          <p:cNvPr id="13" name="Oval Belirtme Çizgisi 12"/>
          <p:cNvSpPr/>
          <p:nvPr/>
        </p:nvSpPr>
        <p:spPr>
          <a:xfrm rot="16200000" flipH="1">
            <a:off x="987423" y="3586697"/>
            <a:ext cx="1812393" cy="37015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etin kutusu 13"/>
          <p:cNvSpPr txBox="1"/>
          <p:nvPr/>
        </p:nvSpPr>
        <p:spPr>
          <a:xfrm>
            <a:off x="109465" y="5112764"/>
            <a:ext cx="356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3.Nice to meet you</a:t>
            </a:r>
            <a:r>
              <a:rPr lang="en-GB" dirty="0"/>
              <a:t>.</a:t>
            </a:r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46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3240" y="1056005"/>
            <a:ext cx="11658600" cy="7559675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lang="en-US" altLang="en-US" sz="1600" dirty="0">
                <a:solidFill>
                  <a:srgbClr val="555555"/>
                </a:solidFill>
                <a:latin typeface="Proximanova"/>
              </a:rPr>
            </a:b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endParaRPr lang="en-GB" sz="1600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255" t="8057" b="48533"/>
          <a:stretch/>
        </p:blipFill>
        <p:spPr>
          <a:xfrm>
            <a:off x="0" y="1204130"/>
            <a:ext cx="6392350" cy="40757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324" t="52848" r="2252"/>
          <a:stretch/>
        </p:blipFill>
        <p:spPr>
          <a:xfrm>
            <a:off x="6277187" y="1204129"/>
            <a:ext cx="5914813" cy="4075793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46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71" t="3925" r="3339" b="3962"/>
          <a:stretch/>
        </p:blipFill>
        <p:spPr>
          <a:xfrm>
            <a:off x="2060812" y="153593"/>
            <a:ext cx="7784227" cy="6137986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66173" b="95318"/>
          <a:stretch/>
        </p:blipFill>
        <p:spPr>
          <a:xfrm>
            <a:off x="2060812" y="262776"/>
            <a:ext cx="2581987" cy="292879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49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SPELL YOUR NAME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A)Hi Emily, this is my brother Brian.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B)Hi Bryan nice to meet you.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C)Oh no, my name is Brian.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B)Can you spell your name please?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C)B-R-I-A-N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24915"/>
            <a:ext cx="5457825" cy="4743450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76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35480" y="1645920"/>
            <a:ext cx="8305800" cy="2758439"/>
          </a:xfrm>
        </p:spPr>
        <p:txBody>
          <a:bodyPr/>
          <a:lstStyle/>
          <a:p>
            <a:r>
              <a:rPr lang="en-GB" b="1" dirty="0">
                <a:latin typeface="Cooper Black" panose="0208090404030B020404" pitchFamily="18" charset="0"/>
              </a:rPr>
              <a:t>LET’S SPELL YOUR NAME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21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22" y="0"/>
            <a:ext cx="8438806" cy="596265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7400" y="1611312"/>
            <a:ext cx="76962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IT'S TIME FOR AN IDIOM EVERY DAY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4550" y="2790154"/>
            <a:ext cx="7505700" cy="2371908"/>
          </a:xfrm>
        </p:spPr>
        <p:txBody>
          <a:bodyPr/>
          <a:lstStyle/>
          <a:p>
            <a:r>
              <a:rPr lang="en-GB" sz="4000" b="1" dirty="0"/>
              <a:t>Piece of cake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Something easily done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33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258" r="68665" b="67471"/>
          <a:stretch/>
        </p:blipFill>
        <p:spPr>
          <a:xfrm rot="5400000">
            <a:off x="9243510" y="759911"/>
            <a:ext cx="3708400" cy="218857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7520" y="881886"/>
            <a:ext cx="9663060" cy="332582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latin typeface="Cooper Black" panose="0208090404030B020404" pitchFamily="18" charset="0"/>
              </a:rPr>
              <a:t>TODAY’S VOCABULARY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9243" t="16251" r="61602" b="16528"/>
          <a:stretch/>
        </p:blipFill>
        <p:spPr>
          <a:xfrm>
            <a:off x="477520" y="2934393"/>
            <a:ext cx="2804160" cy="2926080"/>
          </a:xfrm>
          <a:prstGeom prst="rect">
            <a:avLst/>
          </a:prstGeom>
        </p:spPr>
      </p:pic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sp>
        <p:nvSpPr>
          <p:cNvPr id="9" name="Dikdörtgen 8"/>
          <p:cNvSpPr/>
          <p:nvPr/>
        </p:nvSpPr>
        <p:spPr>
          <a:xfrm>
            <a:off x="377640" y="1624491"/>
            <a:ext cx="10628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Let's write down the words we already know or what we remember from today's lesson</a:t>
            </a:r>
            <a:r>
              <a:rPr lang="en-GB" dirty="0"/>
              <a:t>.</a:t>
            </a: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1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179387"/>
            <a:ext cx="9640094" cy="617696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9257" y="1142947"/>
            <a:ext cx="10515600" cy="746813"/>
          </a:xfrm>
        </p:spPr>
        <p:txBody>
          <a:bodyPr>
            <a:normAutofit/>
          </a:bodyPr>
          <a:lstStyle/>
          <a:p>
            <a:r>
              <a:rPr lang="en-GB" b="1" dirty="0"/>
              <a:t>Introducing your family</a:t>
            </a:r>
            <a:endParaRPr lang="en-GB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692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/>
        </p:blipFill>
        <p:spPr>
          <a:xfrm>
            <a:off x="2286000" y="0"/>
            <a:ext cx="9906000" cy="6858000"/>
          </a:xfr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66700" y="754544"/>
            <a:ext cx="8420100" cy="1752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Even if we finish today's lesson here, here are some suggestions for integrating English into your daily life: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913890" y="2967335"/>
            <a:ext cx="794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66700" y="2680921"/>
            <a:ext cx="81065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Watching: </a:t>
            </a:r>
            <a:r>
              <a:rPr lang="en-GB" sz="2400" dirty="0"/>
              <a:t>On YouTube (English Conversation)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000" b="1" dirty="0">
                <a:hlinkClick r:id="rId3"/>
              </a:rPr>
              <a:t>https://www.youtube.com/watch?v=m1-Bx3h4cio&amp;t=10s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Listening: </a:t>
            </a:r>
            <a:r>
              <a:rPr lang="en-GB" sz="2400" dirty="0"/>
              <a:t>Podcast “Fluency Fix's Beginner English, Thinking of English)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4"/>
              </a:rPr>
              <a:t>https://open.spotify.com/episode/4O9JStUhmzDI0WXBknnD04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5"/>
              </a:rPr>
              <a:t>https://open.spotify.com/show/2OwAg0ckS0mUDPi6HW8FNt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Phone app: </a:t>
            </a:r>
            <a:r>
              <a:rPr lang="en-GB" sz="2400" dirty="0"/>
              <a:t>Download “Duolingo, Voscreen, Busuu, Memrise, Mondly)</a:t>
            </a:r>
            <a:endParaRPr lang="en-GB" sz="2400" b="1" dirty="0">
              <a:latin typeface="Cooper Black" panose="0208090404030B020404" pitchFamily="18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4EE586D-5DB2-91CB-99FE-03FAD303E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83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7840" y="-629920"/>
            <a:ext cx="6781800" cy="6644639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57299" y="887773"/>
            <a:ext cx="9677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Thank you for your participation.</a:t>
            </a:r>
          </a:p>
          <a:p>
            <a:r>
              <a:rPr lang="en-GB" sz="5400" dirty="0"/>
              <a:t>        </a:t>
            </a:r>
            <a:r>
              <a:rPr lang="en-GB" sz="8000" dirty="0"/>
              <a:t>ANY QUESTIONS?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12" y="3557667"/>
            <a:ext cx="1588591" cy="160996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735366" y="5167629"/>
            <a:ext cx="935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Monotype Corsiva" panose="03010101010201010101" pitchFamily="66" charset="0"/>
              </a:rPr>
              <a:t>Have a good week. Hope to see you next week</a:t>
            </a:r>
            <a:r>
              <a:rPr lang="en-GB" b="1" dirty="0"/>
              <a:t>.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68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33850" y="2480468"/>
            <a:ext cx="8229600" cy="1325563"/>
          </a:xfrm>
        </p:spPr>
        <p:txBody>
          <a:bodyPr>
            <a:noAutofit/>
          </a:bodyPr>
          <a:lstStyle/>
          <a:p>
            <a:r>
              <a:rPr lang="en-GB" sz="9600" dirty="0">
                <a:latin typeface="Cooper Black" panose="0208090404030B020404" pitchFamily="18" charset="0"/>
              </a:rPr>
              <a:t>LESSON 3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70485" y="6294437"/>
            <a:ext cx="2743200" cy="365125"/>
          </a:xfrm>
        </p:spPr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05805C1-9FBC-0045-9258-6DD799D84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32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00478" y="1165353"/>
            <a:ext cx="10396222" cy="4950967"/>
          </a:xfrm>
        </p:spPr>
        <p:txBody>
          <a:bodyPr>
            <a:normAutofit/>
          </a:bodyPr>
          <a:lstStyle/>
          <a:p>
            <a:r>
              <a:rPr lang="en-GB" sz="5200" b="1" dirty="0"/>
              <a:t>Contents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5200" b="1" dirty="0"/>
              <a:t>Introducing your family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5400" b="1" dirty="0"/>
              <a:t>Introducing Other People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5200" b="1" dirty="0"/>
              <a:t>Alphabet</a:t>
            </a:r>
            <a:endParaRPr lang="en-GB" sz="9800" b="1" dirty="0"/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endParaRPr lang="en-GB" sz="3100" b="1" dirty="0"/>
          </a:p>
          <a:p>
            <a:endParaRPr lang="en-GB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 r="66094" b="69722"/>
          <a:stretch/>
        </p:blipFill>
        <p:spPr>
          <a:xfrm>
            <a:off x="0" y="0"/>
            <a:ext cx="4133850" cy="1504950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16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0440" cy="1677035"/>
          </a:xfrm>
        </p:spPr>
        <p:txBody>
          <a:bodyPr/>
          <a:lstStyle/>
          <a:p>
            <a:r>
              <a:rPr lang="en-GB" b="1" dirty="0"/>
              <a:t>Family- Family members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508"/>
          <a:stretch/>
        </p:blipFill>
        <p:spPr>
          <a:xfrm>
            <a:off x="2113597" y="2164080"/>
            <a:ext cx="7948755" cy="3595892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63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20"/>
          <a:stretch/>
        </p:blipFill>
        <p:spPr>
          <a:xfrm>
            <a:off x="2057400" y="163469"/>
            <a:ext cx="8077199" cy="6084931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10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Introducing your family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019800" cy="4351338"/>
          </a:xfrm>
        </p:spPr>
        <p:txBody>
          <a:bodyPr/>
          <a:lstStyle/>
          <a:p>
            <a:r>
              <a:rPr lang="en-GB" b="1" dirty="0"/>
              <a:t>This is my mother/father.</a:t>
            </a:r>
          </a:p>
          <a:p>
            <a:r>
              <a:rPr lang="en-GB" b="1" dirty="0"/>
              <a:t>This is my wife/husband.</a:t>
            </a:r>
          </a:p>
          <a:p>
            <a:r>
              <a:rPr lang="en-GB" b="1" dirty="0"/>
              <a:t>There are five people in my family. (My mother, my father, my older brother/sister, my younger brother and me)</a:t>
            </a:r>
          </a:p>
          <a:p>
            <a:r>
              <a:rPr lang="en-GB" b="1" dirty="0"/>
              <a:t>I have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two</a:t>
            </a:r>
            <a:r>
              <a:rPr lang="en-GB" b="1" dirty="0"/>
              <a:t> brother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GB" b="1" dirty="0"/>
              <a:t>. </a:t>
            </a:r>
          </a:p>
          <a:p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638" y="879969"/>
            <a:ext cx="4981573" cy="4972191"/>
          </a:xfrm>
          <a:prstGeom prst="rect">
            <a:avLst/>
          </a:prstGeom>
        </p:spPr>
      </p:pic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22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80155"/>
            <a:ext cx="3764280" cy="1325563"/>
          </a:xfrm>
        </p:spPr>
        <p:txBody>
          <a:bodyPr/>
          <a:lstStyle/>
          <a:p>
            <a:r>
              <a:rPr lang="en-GB" dirty="0"/>
              <a:t>Let’s play game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838200" y="2026485"/>
            <a:ext cx="10515600" cy="765175"/>
          </a:xfrm>
        </p:spPr>
        <p:txBody>
          <a:bodyPr/>
          <a:lstStyle/>
          <a:p>
            <a:r>
              <a:rPr lang="en-GB" dirty="0"/>
              <a:t>How many family members can you find in the puzzle in </a:t>
            </a:r>
            <a:r>
              <a:rPr lang="en-GB" dirty="0">
                <a:solidFill>
                  <a:srgbClr val="FF0000"/>
                </a:solidFill>
              </a:rPr>
              <a:t>1 minute</a:t>
            </a:r>
            <a:r>
              <a:rPr lang="en-GB" dirty="0"/>
              <a:t>?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5590" t="81649" r="5714" b="-14237"/>
          <a:stretch/>
        </p:blipFill>
        <p:spPr>
          <a:xfrm>
            <a:off x="2735580" y="3212428"/>
            <a:ext cx="6720840" cy="3143922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260" y="274320"/>
            <a:ext cx="9563479" cy="5765483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sp>
        <p:nvSpPr>
          <p:cNvPr id="7" name="Sağ Ok 6"/>
          <p:cNvSpPr/>
          <p:nvPr/>
        </p:nvSpPr>
        <p:spPr>
          <a:xfrm>
            <a:off x="251460" y="605478"/>
            <a:ext cx="942966" cy="84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ol Ok 7"/>
          <p:cNvSpPr/>
          <p:nvPr/>
        </p:nvSpPr>
        <p:spPr>
          <a:xfrm rot="13577560">
            <a:off x="145244" y="1900521"/>
            <a:ext cx="903938" cy="788275"/>
          </a:xfrm>
          <a:prstGeom prst="leftArrow">
            <a:avLst>
              <a:gd name="adj1" fmla="val 50000"/>
              <a:gd name="adj2" fmla="val 53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ol Ok 8"/>
          <p:cNvSpPr/>
          <p:nvPr/>
        </p:nvSpPr>
        <p:spPr>
          <a:xfrm rot="16200000">
            <a:off x="322964" y="3050298"/>
            <a:ext cx="806606" cy="936317"/>
          </a:xfrm>
          <a:prstGeom prst="leftArrow">
            <a:avLst>
              <a:gd name="adj1" fmla="val 50000"/>
              <a:gd name="adj2" fmla="val 42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33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731" y="748320"/>
            <a:ext cx="8935651" cy="5385961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16.12.2022</a:t>
            </a:r>
            <a:endParaRPr lang="en-GB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4828903" y="5918604"/>
            <a:ext cx="207264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 flipV="1">
            <a:off x="2469312" y="1405346"/>
            <a:ext cx="1269706" cy="4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8560940" y="927463"/>
            <a:ext cx="1085383" cy="1073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>
            <a:off x="3581400" y="927463"/>
            <a:ext cx="4779813" cy="4638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/>
          <p:cNvCxnSpPr/>
          <p:nvPr/>
        </p:nvCxnSpPr>
        <p:spPr>
          <a:xfrm>
            <a:off x="7180982" y="927463"/>
            <a:ext cx="45720" cy="4582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Bağlayıcı 25"/>
          <p:cNvCxnSpPr/>
          <p:nvPr/>
        </p:nvCxnSpPr>
        <p:spPr>
          <a:xfrm>
            <a:off x="3899704" y="1695541"/>
            <a:ext cx="2476500" cy="2461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Bağlayıcı 28"/>
          <p:cNvCxnSpPr/>
          <p:nvPr/>
        </p:nvCxnSpPr>
        <p:spPr>
          <a:xfrm>
            <a:off x="2590800" y="1790700"/>
            <a:ext cx="2895600" cy="2849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8035834" y="5024846"/>
            <a:ext cx="1691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Bağlayıcı 32"/>
          <p:cNvCxnSpPr/>
          <p:nvPr/>
        </p:nvCxnSpPr>
        <p:spPr>
          <a:xfrm>
            <a:off x="8153400" y="2229720"/>
            <a:ext cx="0" cy="2423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79269" y="130629"/>
            <a:ext cx="372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CHECK</a:t>
            </a:r>
          </a:p>
        </p:txBody>
      </p:sp>
    </p:spTree>
    <p:extLst>
      <p:ext uri="{BB962C8B-B14F-4D97-AF65-F5344CB8AC3E}">
        <p14:creationId xmlns:p14="http://schemas.microsoft.com/office/powerpoint/2010/main" val="413574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500</Words>
  <Application>Microsoft Office PowerPoint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Cooper Black</vt:lpstr>
      <vt:lpstr>ff0</vt:lpstr>
      <vt:lpstr>ff2</vt:lpstr>
      <vt:lpstr>ff3</vt:lpstr>
      <vt:lpstr>Monotype Corsiva</vt:lpstr>
      <vt:lpstr>Proximanova</vt:lpstr>
      <vt:lpstr>Source Sans Pro</vt:lpstr>
      <vt:lpstr>Wingdings</vt:lpstr>
      <vt:lpstr>Office Teması</vt:lpstr>
      <vt:lpstr>DAILY ENGLISH SPEAKING  FOR BEGINNERS</vt:lpstr>
      <vt:lpstr>LESSON 3</vt:lpstr>
      <vt:lpstr>PowerPoint Presentation</vt:lpstr>
      <vt:lpstr>Family- Family members</vt:lpstr>
      <vt:lpstr>PowerPoint Presentation</vt:lpstr>
      <vt:lpstr>Introducing your family</vt:lpstr>
      <vt:lpstr>Let’s play game</vt:lpstr>
      <vt:lpstr>PowerPoint Presentation</vt:lpstr>
      <vt:lpstr>PowerPoint Presentation</vt:lpstr>
      <vt:lpstr>Introducing Other People</vt:lpstr>
      <vt:lpstr>    </vt:lpstr>
      <vt:lpstr>PowerPoint Presentation</vt:lpstr>
      <vt:lpstr>SPELL YOUR NAME</vt:lpstr>
      <vt:lpstr>LET’S SPELL YOUR NAME</vt:lpstr>
      <vt:lpstr>IT'S TIME FOR AN IDIOM EVERY DAY</vt:lpstr>
      <vt:lpstr>TODAY’S VOCABULARY</vt:lpstr>
      <vt:lpstr>Introducing your family</vt:lpstr>
      <vt:lpstr>Even if we finish today's lesson here, here are some suggestions for integrating English into your daily life: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Training Laptop 6</dc:creator>
  <cp:lastModifiedBy>Harri Shuffley</cp:lastModifiedBy>
  <cp:revision>161</cp:revision>
  <dcterms:created xsi:type="dcterms:W3CDTF">2022-11-22T11:13:33Z</dcterms:created>
  <dcterms:modified xsi:type="dcterms:W3CDTF">2022-12-09T13:58:30Z</dcterms:modified>
</cp:coreProperties>
</file>