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313" r:id="rId5"/>
    <p:sldId id="316" r:id="rId6"/>
    <p:sldId id="317" r:id="rId7"/>
    <p:sldId id="315" r:id="rId8"/>
    <p:sldId id="314" r:id="rId9"/>
    <p:sldId id="321" r:id="rId10"/>
    <p:sldId id="318" r:id="rId11"/>
    <p:sldId id="322" r:id="rId12"/>
    <p:sldId id="320" r:id="rId13"/>
    <p:sldId id="354" r:id="rId14"/>
    <p:sldId id="319" r:id="rId15"/>
    <p:sldId id="334" r:id="rId16"/>
    <p:sldId id="355" r:id="rId17"/>
    <p:sldId id="356" r:id="rId18"/>
    <p:sldId id="326" r:id="rId19"/>
    <p:sldId id="327" r:id="rId20"/>
    <p:sldId id="328" r:id="rId21"/>
    <p:sldId id="323" r:id="rId22"/>
    <p:sldId id="324" r:id="rId23"/>
    <p:sldId id="471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D7E05-6FA9-4A05-5203-562AC0D91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EE761-0154-C146-D3FA-C980C56E3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012A-F329-AFD4-67EA-CED9B814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3786E-839A-5FE1-CE3A-DEA46F5C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86AEC-F20B-D249-8CFB-BFA1BBE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9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98FE-9B4C-D2B1-3603-60622340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11609-9395-28AB-4212-337E3AD7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7E10-6C3D-1961-CD12-15CD2079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9DE53-A676-88AF-7682-D39EF91C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A569-9713-6376-5295-43C85A03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731D9-41AA-6728-1547-573779711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F0D19-8343-68CB-565E-780825626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E2D7-E32D-4C1F-1C70-8A16153F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63861-5626-2A57-8D46-52507606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F264-94BB-1ECF-16A0-325B4211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413F-3811-6218-4C9F-8314372A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FB7E-668C-8D27-72FB-9FFF9EE69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5B41-A1A6-EC8B-0BFF-A3CECADA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D26EA-3B67-BB36-2E2C-964C3B52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AC38-3586-8003-5DC3-5E508A88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5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3608-A040-0973-FDAC-3F9F5991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E03B-022F-DB0C-DDF6-91C9DC2A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C16-FEF7-C997-4C8E-A57F5243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3807A-39E2-B537-DBFD-C1E29B42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2478D-6E9C-1FAD-84B1-659E48C8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2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E664-37A8-A6D2-4287-D558D2D0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929E-3E05-7499-A1E3-4AB85002A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84158-2EAB-CEF8-DC16-AD3A22003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FC69C-C4BE-CA27-C02E-1023B7F8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FDBCD-5ADB-D454-A2D4-6FAF13EE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46990-2300-6A27-8B40-09CCFE4A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6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37C-9BBC-EA1B-E73B-C6828FC1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478E0-F4BC-8CE6-38A3-2DA3D3AE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C5826-96E9-FB51-1F36-7D077F877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A847C-8E52-C8DC-0A3E-7056AC44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F2063-8921-E62F-7EF2-6A0E34C47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14039-08D8-8DB5-761A-1C0378AC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80B4-116A-21BD-B5BB-A5CA1DAA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51CB3-D854-2509-3EA0-338DD1CB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6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0566-D052-5853-F049-BF4FEE6F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5CC9-43D7-B16B-C98E-DD021C87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A0EEB-81E2-FB1E-6010-CA253252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EF802-4EAE-DB65-0606-B629FFE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8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0E152-BFC8-702E-04C3-28E52C42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F2327-C16F-6BF4-5FE5-C5C00A92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F20DA-B806-8E02-A0A8-FB819F8A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3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9618-D1DE-EA15-7425-9DAB9888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8877-839C-9265-D49F-21DFC70F1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89ECF-521A-33C8-0F61-D7D181D20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58E9B-B224-9271-07C7-67C40C50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A3DA-9A08-5D40-E8D1-1CB34F73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F1C5B-A083-FDDC-48A3-D16A0DAC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7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8924-06C2-D299-E819-B596978E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C6DE8-F67D-F01C-9C88-1C693132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A3A6F-01FC-96EC-3F7D-F0D2D95ED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597E9-523E-7AA7-9FE9-DEBDC6E6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1D2FA-C35B-FAA6-C022-BC87E476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F4F3-7209-1E34-39FC-0C4B2F25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03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CD96E-DC4C-ED73-EEC0-1A24A309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9BB05-E864-D215-BB97-4D7CC0F6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068A1-2FD3-F82F-A468-BA70C952B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9345-8B0C-4666-8F8B-8F15D52FBE4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DCA6B-548D-E878-3E7D-2D8E2F747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220CB-F0F5-242E-D561-FB8920130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614E7-D811-4913-A07C-7739D3D1D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38600" y="204787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DB76020-F630-EE9B-4894-CB9A37355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88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3074" name="Picture 2" descr="Flags of the world in PDF to download for free | Flags with names, All  country flags, Flags of the wor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67" y="0"/>
            <a:ext cx="9139400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5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34590" y="459491"/>
            <a:ext cx="7322820" cy="975995"/>
          </a:xfrm>
        </p:spPr>
        <p:txBody>
          <a:bodyPr>
            <a:noAutofit/>
          </a:bodyPr>
          <a:lstStyle/>
          <a:p>
            <a:r>
              <a:rPr lang="en-GB" sz="7200" b="1" dirty="0"/>
              <a:t>JOBS VOCABULARY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693" y="1435486"/>
            <a:ext cx="4219034" cy="4653346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0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57" b="5464"/>
          <a:stretch/>
        </p:blipFill>
        <p:spPr>
          <a:xfrm>
            <a:off x="3055620" y="153972"/>
            <a:ext cx="5753100" cy="620237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/>
          <a:srcRect l="49867" t="51739"/>
          <a:stretch/>
        </p:blipFill>
        <p:spPr>
          <a:xfrm>
            <a:off x="8869680" y="2043591"/>
            <a:ext cx="2865120" cy="199961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3733" t="367" r="24000" b="47747"/>
          <a:stretch/>
        </p:blipFill>
        <p:spPr>
          <a:xfrm>
            <a:off x="129540" y="1966912"/>
            <a:ext cx="2987040" cy="2152975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10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65150"/>
          </a:xfrm>
        </p:spPr>
        <p:txBody>
          <a:bodyPr/>
          <a:lstStyle/>
          <a:p>
            <a:r>
              <a:rPr lang="en-GB" sz="3200" dirty="0"/>
              <a:t>Numbers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50" b="-1"/>
          <a:stretch/>
        </p:blipFill>
        <p:spPr>
          <a:xfrm>
            <a:off x="1606303" y="565150"/>
            <a:ext cx="9137897" cy="57912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5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4100" name="Picture 4" descr="Number Words Student Reference &amp; Poster FREEBIE! | Numb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9" t="15434" r="3306" b="6372"/>
          <a:stretch/>
        </p:blipFill>
        <p:spPr bwMode="auto">
          <a:xfrm>
            <a:off x="4247682" y="132736"/>
            <a:ext cx="3905718" cy="60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78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9240" y="2370137"/>
            <a:ext cx="9022080" cy="1531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/>
              <a:t>How old are you?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18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1026" name="Picture 2" descr="https://transcode-v2.app.engoo.com/image/fetch/f_auto,c_limit,w_100,h_100,dpr_1/https:/assets.app.engoo.com/images/1ZUlfdsy5QJUnMz7KPgX9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51" y="1469110"/>
            <a:ext cx="1270289" cy="127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90" y="3621489"/>
            <a:ext cx="1270289" cy="127028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46490" y="2811112"/>
            <a:ext cx="91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Teacher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304649" y="4891778"/>
            <a:ext cx="11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Hyun-woo</a:t>
            </a:r>
          </a:p>
        </p:txBody>
      </p:sp>
      <p:sp>
        <p:nvSpPr>
          <p:cNvPr id="9" name="Bulut Belirtme Çizgisi 8"/>
          <p:cNvSpPr/>
          <p:nvPr/>
        </p:nvSpPr>
        <p:spPr>
          <a:xfrm>
            <a:off x="2458619" y="841871"/>
            <a:ext cx="7001301" cy="11110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old are you?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740" y="2835012"/>
            <a:ext cx="7029297" cy="129246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4879562" y="3252157"/>
            <a:ext cx="240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 am _______ years old.</a:t>
            </a:r>
          </a:p>
        </p:txBody>
      </p:sp>
    </p:spTree>
    <p:extLst>
      <p:ext uri="{BB962C8B-B14F-4D97-AF65-F5344CB8AC3E}">
        <p14:creationId xmlns:p14="http://schemas.microsoft.com/office/powerpoint/2010/main" val="323201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1026" name="Picture 2" descr="https://transcode-v2.app.engoo.com/image/fetch/f_auto,c_limit,w_100,h_100,dpr_1/https:/assets.app.engoo.com/images/1ZUlfdsy5QJUnMz7KPgX9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51" y="1469110"/>
            <a:ext cx="1270289" cy="127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90" y="3621489"/>
            <a:ext cx="1270289" cy="127028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46490" y="2811112"/>
            <a:ext cx="91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Teacher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304649" y="4891778"/>
            <a:ext cx="11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Hyun-woo</a:t>
            </a:r>
          </a:p>
        </p:txBody>
      </p:sp>
      <p:sp>
        <p:nvSpPr>
          <p:cNvPr id="9" name="Bulut Belirtme Çizgisi 8"/>
          <p:cNvSpPr/>
          <p:nvPr/>
        </p:nvSpPr>
        <p:spPr>
          <a:xfrm>
            <a:off x="2458619" y="841871"/>
            <a:ext cx="7001301" cy="11110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old is she/he?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740" y="2835012"/>
            <a:ext cx="7029297" cy="129246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921495" y="3252157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She/he is ______.</a:t>
            </a:r>
          </a:p>
        </p:txBody>
      </p:sp>
    </p:spTree>
    <p:extLst>
      <p:ext uri="{BB962C8B-B14F-4D97-AF65-F5344CB8AC3E}">
        <p14:creationId xmlns:p14="http://schemas.microsoft.com/office/powerpoint/2010/main" val="177947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Play Game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 the players sitting next to each other take turns counting starting from 1.</a:t>
            </a:r>
          </a:p>
          <a:p>
            <a:r>
              <a:rPr lang="en-GB" dirty="0"/>
              <a:t> When counting, numbers corresponding to multiples of 5, such as 5, 10, 15, should be called "BOOM". </a:t>
            </a:r>
          </a:p>
          <a:p>
            <a:r>
              <a:rPr lang="en-GB" dirty="0"/>
              <a:t>If you forget to say "BOOM" while it's your turn, you're out of the game. </a:t>
            </a:r>
          </a:p>
          <a:p>
            <a:r>
              <a:rPr lang="en-GB" dirty="0"/>
              <a:t>You must continue in this manner until the last player is left.</a:t>
            </a:r>
          </a:p>
          <a:p>
            <a:r>
              <a:rPr lang="en-GB" dirty="0"/>
              <a:t>We will count to 20. Every time twenty (boom) is said, it will start from 1.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48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2699" y="38691"/>
            <a:ext cx="10515600" cy="1325563"/>
          </a:xfrm>
        </p:spPr>
        <p:txBody>
          <a:bodyPr/>
          <a:lstStyle/>
          <a:p>
            <a:r>
              <a:rPr lang="en-GB" b="1" dirty="0"/>
              <a:t>Example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130" y="1817210"/>
            <a:ext cx="3314700" cy="1381125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30" y="1817210"/>
            <a:ext cx="3314700" cy="1381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30" y="1817210"/>
            <a:ext cx="3314700" cy="13811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4086780"/>
            <a:ext cx="3314700" cy="13811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30" y="4158140"/>
            <a:ext cx="3314700" cy="138112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9" y="2635959"/>
            <a:ext cx="1757101" cy="175710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7" y="746307"/>
            <a:ext cx="1672292" cy="1672292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55" y="2671204"/>
            <a:ext cx="1576196" cy="1576196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54" y="588724"/>
            <a:ext cx="1849943" cy="184994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9" y="616667"/>
            <a:ext cx="1802230" cy="1802230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7952">
            <a:off x="2823230" y="2164309"/>
            <a:ext cx="2139417" cy="2139417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56" y="2617804"/>
            <a:ext cx="1793410" cy="179341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80" y="607072"/>
            <a:ext cx="1870059" cy="1870059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80" y="2579133"/>
            <a:ext cx="1794532" cy="1794532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7952">
            <a:off x="6354680" y="420044"/>
            <a:ext cx="2139417" cy="2139417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44" y="2512609"/>
            <a:ext cx="1965401" cy="1965401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87" y="560004"/>
            <a:ext cx="1813640" cy="181364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6" y="2611694"/>
            <a:ext cx="1794532" cy="1794532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45" y="624149"/>
            <a:ext cx="1731205" cy="1731205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7952">
            <a:off x="9528485" y="2144024"/>
            <a:ext cx="2139417" cy="2139417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8"/>
          <a:stretch/>
        </p:blipFill>
        <p:spPr>
          <a:xfrm>
            <a:off x="586718" y="4926943"/>
            <a:ext cx="1794532" cy="1374466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4" y="4977101"/>
            <a:ext cx="1690731" cy="1690731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7" y="4856177"/>
            <a:ext cx="1843967" cy="1843967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48" y="4797433"/>
            <a:ext cx="1961454" cy="1961454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2907" y="4245002"/>
            <a:ext cx="2725148" cy="273124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31149" y="4941517"/>
            <a:ext cx="1761897" cy="1761897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68422" y="4988659"/>
            <a:ext cx="1670449" cy="1670449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30204" y="4988659"/>
            <a:ext cx="1579001" cy="1579001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75513" y="4874227"/>
            <a:ext cx="1847248" cy="1847248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7952">
            <a:off x="6452497" y="4536291"/>
            <a:ext cx="2139417" cy="2139417"/>
          </a:xfrm>
          <a:prstGeom prst="rect">
            <a:avLst/>
          </a:prstGeo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91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2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70485" y="6294437"/>
            <a:ext cx="2743200" cy="365125"/>
          </a:xfrm>
        </p:spPr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95" y="5685889"/>
            <a:ext cx="1172705" cy="1172705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05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r>
              <a:rPr lang="en-GB" sz="4000" b="1" dirty="0"/>
              <a:t>Take It Easy</a:t>
            </a:r>
          </a:p>
          <a:p>
            <a:endParaRPr lang="en-GB" sz="4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i="1" dirty="0"/>
              <a:t>Just do things step by step; relax or calm down.</a:t>
            </a:r>
            <a:endParaRPr lang="en-GB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76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43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9257" y="1142947"/>
            <a:ext cx="10515600" cy="746813"/>
          </a:xfrm>
        </p:spPr>
        <p:txBody>
          <a:bodyPr>
            <a:normAutofit/>
          </a:bodyPr>
          <a:lstStyle/>
          <a:p>
            <a:r>
              <a:rPr lang="en-GB" dirty="0"/>
              <a:t>Introduce yourself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60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7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12" y="3557667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35366" y="5167629"/>
            <a:ext cx="935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onotype Corsiva" panose="03010101010201010101" pitchFamily="66" charset="0"/>
              </a:rPr>
              <a:t>Have a good week. 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67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1226313"/>
            <a:ext cx="10891522" cy="4950967"/>
          </a:xfrm>
        </p:spPr>
        <p:txBody>
          <a:bodyPr>
            <a:normAutofit/>
          </a:bodyPr>
          <a:lstStyle/>
          <a:p>
            <a:r>
              <a:rPr lang="en-GB" sz="5200" b="1" dirty="0"/>
              <a:t>Contents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4800" b="1" dirty="0"/>
              <a:t>Tell about yourself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4800" b="1" dirty="0"/>
              <a:t>Learn to say your age(Ordinal Numbers)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4800" b="1" dirty="0"/>
              <a:t>Some country name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4800" b="1" dirty="0"/>
              <a:t>Jobs vocabulary</a:t>
            </a:r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endParaRPr lang="en-GB" sz="3100" b="1" dirty="0"/>
          </a:p>
          <a:p>
            <a:endParaRPr lang="en-GB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r="66094" b="69722"/>
          <a:stretch/>
        </p:blipFill>
        <p:spPr>
          <a:xfrm>
            <a:off x="0" y="0"/>
            <a:ext cx="4133850" cy="150495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3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37" y="1027906"/>
            <a:ext cx="9275125" cy="5217258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Tell about yourself</a:t>
            </a:r>
            <a:br>
              <a:rPr lang="en-GB" dirty="0"/>
            </a:br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46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8" y="538285"/>
            <a:ext cx="9107312" cy="5122863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99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9" y="856579"/>
            <a:ext cx="8791548" cy="4945246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9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536086"/>
            <a:ext cx="9190133" cy="516945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20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2" y="708208"/>
            <a:ext cx="9430456" cy="5304632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19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" y="965625"/>
            <a:ext cx="12131040" cy="1325563"/>
          </a:xfrm>
        </p:spPr>
        <p:txBody>
          <a:bodyPr>
            <a:noAutofit/>
          </a:bodyPr>
          <a:lstStyle/>
          <a:p>
            <a:r>
              <a:rPr lang="en-GB" sz="9600" b="1" dirty="0"/>
              <a:t>SOME COUNTRY NAMES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09.12.2022</a:t>
            </a:r>
            <a:endParaRPr lang="en-GB" dirty="0"/>
          </a:p>
        </p:txBody>
      </p:sp>
      <p:pic>
        <p:nvPicPr>
          <p:cNvPr id="7171" name="Picture 3" descr="World Map, Continent And Country Labels Digital Art by Globe Turner, Llc -  Fine Art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67" y="2291188"/>
            <a:ext cx="6321425" cy="3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5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Cooper Black</vt:lpstr>
      <vt:lpstr>Monotype Corsiva</vt:lpstr>
      <vt:lpstr>Wingdings</vt:lpstr>
      <vt:lpstr>Office Theme</vt:lpstr>
      <vt:lpstr>DAILY ENGLISH SPEAKING  FOR BEGINNERS</vt:lpstr>
      <vt:lpstr>LESSON 2</vt:lpstr>
      <vt:lpstr>PowerPoint Presentation</vt:lpstr>
      <vt:lpstr>Tell about yourself </vt:lpstr>
      <vt:lpstr>PowerPoint Presentation</vt:lpstr>
      <vt:lpstr>PowerPoint Presentation</vt:lpstr>
      <vt:lpstr>PowerPoint Presentation</vt:lpstr>
      <vt:lpstr>PowerPoint Presentation</vt:lpstr>
      <vt:lpstr>SOME COUNTRY NAMES</vt:lpstr>
      <vt:lpstr>PowerPoint Presentation</vt:lpstr>
      <vt:lpstr>JOBS VOCABULARY</vt:lpstr>
      <vt:lpstr>PowerPoint Presentation</vt:lpstr>
      <vt:lpstr>Numbers</vt:lpstr>
      <vt:lpstr>PowerPoint Presentation</vt:lpstr>
      <vt:lpstr>PowerPoint Presentation</vt:lpstr>
      <vt:lpstr>PowerPoint Presentation</vt:lpstr>
      <vt:lpstr>PowerPoint Presentation</vt:lpstr>
      <vt:lpstr>Let’s Play Game</vt:lpstr>
      <vt:lpstr>Example</vt:lpstr>
      <vt:lpstr>IT'S TIME FOR AN IDIOM EVERY DAY</vt:lpstr>
      <vt:lpstr>TODAY’S VOCABULARY</vt:lpstr>
      <vt:lpstr>Introduce yourself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ENGLISH SPEAKING  FOR BEGINNERS</dc:title>
  <dc:creator>Harri Shuffley</dc:creator>
  <cp:lastModifiedBy>Harri Shuffley</cp:lastModifiedBy>
  <cp:revision>1</cp:revision>
  <dcterms:created xsi:type="dcterms:W3CDTF">2023-02-16T11:19:04Z</dcterms:created>
  <dcterms:modified xsi:type="dcterms:W3CDTF">2023-02-16T11:19:15Z</dcterms:modified>
</cp:coreProperties>
</file>