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3" r:id="rId2"/>
    <p:sldId id="304" r:id="rId3"/>
    <p:sldId id="306" r:id="rId4"/>
    <p:sldId id="480" r:id="rId5"/>
    <p:sldId id="424" r:id="rId6"/>
    <p:sldId id="428" r:id="rId7"/>
    <p:sldId id="432" r:id="rId8"/>
    <p:sldId id="479" r:id="rId9"/>
    <p:sldId id="43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EDFA75-5C50-BD49-004B-54FC7F2189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C99032-8A81-E031-2094-D27A9C7A40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1D3A2B-6386-2734-F8E3-1E3EC9B26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3D733-EEB3-48D3-BCC6-1784BF13177C}" type="datetimeFigureOut">
              <a:rPr lang="en-GB" smtClean="0"/>
              <a:t>16/02/2023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7B642B-CE4B-C714-E954-8738984FC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EE6A30-9697-A2E8-6F39-4EB6A8D6E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E6CBC-8553-449C-8183-A1DD0688C7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7729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865380-FEAC-2FEA-AD40-E9CEE8681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D5522B-4BF2-749E-D498-C947091648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314231-62BD-E09C-9EA2-D807F42CB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3D733-EEB3-48D3-BCC6-1784BF13177C}" type="datetimeFigureOut">
              <a:rPr lang="en-GB" smtClean="0"/>
              <a:t>16/02/2023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C47F89-61CB-1399-D514-CCF9F40A3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AB96BB-66EF-3FE6-6B95-8BB9D7DBB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E6CBC-8553-449C-8183-A1DD0688C7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6199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B18E7EE-A845-70FC-7E7C-022883F6E0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493EBB-DE0D-C86A-C94C-FF1751E80D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57DBCE-A739-B55B-26A6-A4CE53F6A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3D733-EEB3-48D3-BCC6-1784BF13177C}" type="datetimeFigureOut">
              <a:rPr lang="en-GB" smtClean="0"/>
              <a:t>16/02/2023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717934-3A5B-D875-0AC3-A79921E32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153EA7-02F8-5FB8-4589-157DC7A05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E6CBC-8553-449C-8183-A1DD0688C7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1658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19CF3-F975-0B5E-1EE2-43CF8BB2D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CCCEC3-E9D7-6B3F-4C82-D10520705D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943144-D9AB-70A7-3C89-45610C4E2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3D733-EEB3-48D3-BCC6-1784BF13177C}" type="datetimeFigureOut">
              <a:rPr lang="en-GB" smtClean="0"/>
              <a:t>16/02/2023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DE104D-9143-EE6B-008D-3105CF6F3C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0F21AE-5932-A7AE-49C7-A61048A47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E6CBC-8553-449C-8183-A1DD0688C7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6178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3D8D0-C044-5DF7-35E7-E6566A4F1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70BB07-A401-6D9E-335B-10B06BE2B0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C7E62C-F22E-AA00-2AF3-994EB8BD6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3D733-EEB3-48D3-BCC6-1784BF13177C}" type="datetimeFigureOut">
              <a:rPr lang="en-GB" smtClean="0"/>
              <a:t>16/02/2023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3B3E91-B565-F599-0638-928190BE7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ACA591-6968-8934-7661-51326AD5A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E6CBC-8553-449C-8183-A1DD0688C7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9630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7D3F2-4A26-D2EC-91D6-30C598C1B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EEFF34-D994-D25A-C63B-705E284FBD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587318-D253-F691-EEA6-9F8708F5F6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01C1DB-F762-8C71-38AF-154AC80E62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3D733-EEB3-48D3-BCC6-1784BF13177C}" type="datetimeFigureOut">
              <a:rPr lang="en-GB" smtClean="0"/>
              <a:t>16/02/2023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C04436-D794-C41B-76CA-8218B78BB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D0F674-29AD-6DD2-D074-AC14E8784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E6CBC-8553-449C-8183-A1DD0688C7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7291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C5696-97E7-9BAC-EDD0-E755E8498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6BFB01-E9C0-F771-2CBA-A72DE3F041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99121C-1E27-1C64-E1FC-9580D3F663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E499AF-FC1D-811F-2D3B-860D229DF9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524035-396F-B2BC-8852-796B07605E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7EEFA03-9385-EDF7-8BE2-735387649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3D733-EEB3-48D3-BCC6-1784BF13177C}" type="datetimeFigureOut">
              <a:rPr lang="en-GB" smtClean="0"/>
              <a:t>16/02/2023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36DCFD5-7AD2-20ED-139D-824295D3A8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B3E355-AB88-EC0E-E546-B6324DCFB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E6CBC-8553-449C-8183-A1DD0688C7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2340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4CF87-B71D-7812-152C-BD1FBA66B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D76AD1-86FA-1491-51EC-D8761FA15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3D733-EEB3-48D3-BCC6-1784BF13177C}" type="datetimeFigureOut">
              <a:rPr lang="en-GB" smtClean="0"/>
              <a:t>16/02/2023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B901F8-5FEF-AA2D-560E-D7125B324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1C0FCD-E114-DE80-5B6B-1A11EE789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E6CBC-8553-449C-8183-A1DD0688C7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286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0DE675-6691-BC6E-2864-1BA384E3FD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3D733-EEB3-48D3-BCC6-1784BF13177C}" type="datetimeFigureOut">
              <a:rPr lang="en-GB" smtClean="0"/>
              <a:t>16/02/2023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5A561B-F26C-CCD6-87ED-DEEBEB72B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7D9A89-1A33-FA8A-302E-47BAAC7FB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E6CBC-8553-449C-8183-A1DD0688C7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7821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E32D0D-C4E9-86A6-6C21-B6DDA7B0A1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36D0F4-6391-07BC-672D-C0FD687E92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17F6F6-A898-EA8F-5879-A3679AD640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4DA6D1-C8AF-13D6-AA45-EAE698500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3D733-EEB3-48D3-BCC6-1784BF13177C}" type="datetimeFigureOut">
              <a:rPr lang="en-GB" smtClean="0"/>
              <a:t>16/02/2023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BF8813-B25B-BB42-52EB-7AD7810D9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587A02-0420-FB52-1DE2-919DABFF4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E6CBC-8553-449C-8183-A1DD0688C7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6541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64DDD1-78BC-2B37-F8F7-3148D37DF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BED1E9A-26A4-1C44-5D97-1A1B24E167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AD8732-A52B-DE58-9FEC-8C21DD5EB3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DFDFE5-194D-1085-1717-BBBAC1E85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3D733-EEB3-48D3-BCC6-1784BF13177C}" type="datetimeFigureOut">
              <a:rPr lang="en-GB" smtClean="0"/>
              <a:t>16/02/2023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691A73-0B31-3DB1-6615-3F98271DD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13F97C-D0DB-4BBD-9454-68191D9C5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E6CBC-8553-449C-8183-A1DD0688C7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5411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D3FB593-055C-89F7-8F09-7F35F5718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D4E407-6B41-A6A1-FE36-F9247843CC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745B2B-279E-C0F1-FC59-391A65B468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23D733-EEB3-48D3-BCC6-1784BF13177C}" type="datetimeFigureOut">
              <a:rPr lang="en-GB" smtClean="0"/>
              <a:t>16/02/2023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9C2287-683B-65E6-DDEC-8A102D7DCD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E73196-A261-85D7-BD4C-42ABDEBBE1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EE6CBC-8553-449C-8183-A1DD0688C7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3896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EUfv-tAfXn4" TargetMode="External"/><Relationship Id="rId4" Type="http://schemas.openxmlformats.org/officeDocument/2006/relationships/hyperlink" Target="https://youtu.be/EUfv-tAfXn4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1-Bx3h4cio&amp;t=10s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hyperlink" Target="https://open.spotify.com/show/2OwAg0ckS0mUDPi6HW8FNt" TargetMode="External"/><Relationship Id="rId4" Type="http://schemas.openxmlformats.org/officeDocument/2006/relationships/hyperlink" Target="https://open.spotify.com/episode/4O9JStUhmzDI0WXBknnD04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038600" y="1014412"/>
            <a:ext cx="7169623" cy="5524500"/>
          </a:xfrm>
        </p:spPr>
        <p:txBody>
          <a:bodyPr>
            <a:normAutofit/>
          </a:bodyPr>
          <a:lstStyle/>
          <a:p>
            <a:pPr algn="ctr"/>
            <a:r>
              <a:rPr lang="en-GB" sz="6000" dirty="0">
                <a:latin typeface="Cooper Black" panose="0208090404030B020404" pitchFamily="18" charset="0"/>
              </a:rPr>
              <a:t>DAILY ENGLISH SPEAKING </a:t>
            </a:r>
            <a:br>
              <a:rPr lang="en-GB" sz="6000" dirty="0">
                <a:latin typeface="Cooper Black" panose="0208090404030B020404" pitchFamily="18" charset="0"/>
              </a:rPr>
            </a:br>
            <a:r>
              <a:rPr lang="en-GB" sz="6000" dirty="0">
                <a:latin typeface="Cooper Black" panose="0208090404030B020404" pitchFamily="18" charset="0"/>
              </a:rPr>
              <a:t>FOR</a:t>
            </a:r>
            <a:br>
              <a:rPr lang="en-GB" sz="6000" dirty="0">
                <a:latin typeface="Cooper Black" panose="0208090404030B020404" pitchFamily="18" charset="0"/>
              </a:rPr>
            </a:br>
            <a:r>
              <a:rPr lang="en-GB" sz="6000" dirty="0">
                <a:latin typeface="Cooper Black" panose="0208090404030B020404" pitchFamily="18" charset="0"/>
              </a:rPr>
              <a:t>BEGINNERS</a:t>
            </a:r>
            <a:endParaRPr lang="en-GB" dirty="0">
              <a:latin typeface="Cooper Black" panose="0208090404030B020404" pitchFamily="18" charset="0"/>
            </a:endParaRPr>
          </a:p>
        </p:txBody>
      </p:sp>
      <p:sp>
        <p:nvSpPr>
          <p:cNvPr id="10" name="Veri Yer Tutucusu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03.02.2023</a:t>
            </a:r>
            <a:endParaRPr lang="en-GB" dirty="0"/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A0F52FAC-907B-348A-2BF9-9A9B8252A9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3175" y="4600575"/>
            <a:ext cx="2028825" cy="2257425"/>
          </a:xfrm>
          <a:prstGeom prst="rect">
            <a:avLst/>
          </a:prstGeom>
        </p:spPr>
      </p:pic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Language Academy Wales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76501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0"/>
            <a:ext cx="12193057" cy="6858594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133850" y="2480468"/>
            <a:ext cx="8229600" cy="1325563"/>
          </a:xfrm>
        </p:spPr>
        <p:txBody>
          <a:bodyPr>
            <a:noAutofit/>
          </a:bodyPr>
          <a:lstStyle/>
          <a:p>
            <a:r>
              <a:rPr lang="en-GB" sz="9600" dirty="0">
                <a:latin typeface="Cooper Black" panose="0208090404030B020404" pitchFamily="18" charset="0"/>
              </a:rPr>
              <a:t>LESSON 10</a:t>
            </a:r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FF9E09DF-895E-8E89-CB8F-8714196EF2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5925355"/>
            <a:ext cx="838200" cy="932645"/>
          </a:xfrm>
          <a:prstGeom prst="rect">
            <a:avLst/>
          </a:prstGeom>
        </p:spPr>
      </p:pic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Language Academy Wales</a:t>
            </a:r>
            <a:endParaRPr lang="en-GB" dirty="0"/>
          </a:p>
        </p:txBody>
      </p:sp>
      <p:sp>
        <p:nvSpPr>
          <p:cNvPr id="10" name="Veri Yer Tutucusu 9"/>
          <p:cNvSpPr>
            <a:spLocks noGrp="1"/>
          </p:cNvSpPr>
          <p:nvPr>
            <p:ph type="dt" sz="half" idx="10"/>
          </p:nvPr>
        </p:nvSpPr>
        <p:spPr>
          <a:xfrm>
            <a:off x="187271" y="6356349"/>
            <a:ext cx="2743200" cy="365125"/>
          </a:xfrm>
        </p:spPr>
        <p:txBody>
          <a:bodyPr/>
          <a:lstStyle/>
          <a:p>
            <a:r>
              <a:rPr lang="en-US"/>
              <a:t>03.02.2023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7284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94508" y="2141673"/>
            <a:ext cx="10892245" cy="2848338"/>
          </a:xfrm>
        </p:spPr>
        <p:txBody>
          <a:bodyPr>
            <a:normAutofit/>
          </a:bodyPr>
          <a:lstStyle/>
          <a:p>
            <a:r>
              <a:rPr lang="en-GB" dirty="0"/>
              <a:t>Let's spend today repeating the words we have learned so far.</a:t>
            </a:r>
            <a:br>
              <a:rPr lang="en-GB" dirty="0"/>
            </a:br>
            <a:br>
              <a:rPr lang="en-GB" dirty="0"/>
            </a:br>
            <a:r>
              <a:rPr lang="en-GB" dirty="0"/>
              <a:t>Let the game begin…</a:t>
            </a:r>
          </a:p>
        </p:txBody>
      </p:sp>
      <p:sp>
        <p:nvSpPr>
          <p:cNvPr id="7" name="Altbilgi Yer Tutucusu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Language Academy Wales</a:t>
            </a:r>
            <a:endParaRPr lang="en-GB" dirty="0"/>
          </a:p>
        </p:txBody>
      </p:sp>
      <p:sp>
        <p:nvSpPr>
          <p:cNvPr id="6" name="Veri Yer Tutucusu 9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03.02.2023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68764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Word Association Speaking Game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72143" y="1936645"/>
            <a:ext cx="6895011" cy="3778341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Two students at a time come to the front and the teacher/helper gives them a word. They have to say a word related to the previous word in 3 seconds or less. They can not repeat, pause or say something unrelated.</a:t>
            </a:r>
          </a:p>
          <a:p>
            <a:endParaRPr lang="en-GB" dirty="0"/>
          </a:p>
          <a:p>
            <a:r>
              <a:rPr lang="en-GB" dirty="0"/>
              <a:t>If they get it wrong they get a ‘bonk’ on the head and 3 times bonked and a new pair or students comes up or you could even play winner stays on. For fun they can play against the teacher as well.</a:t>
            </a:r>
          </a:p>
          <a:p>
            <a:endParaRPr lang="en-GB" dirty="0"/>
          </a:p>
        </p:txBody>
      </p:sp>
      <p:sp>
        <p:nvSpPr>
          <p:cNvPr id="7" name="Altbilgi Yer Tutucusu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Language Academy Wales</a:t>
            </a:r>
            <a:endParaRPr lang="en-GB" dirty="0"/>
          </a:p>
        </p:txBody>
      </p:sp>
      <p:sp>
        <p:nvSpPr>
          <p:cNvPr id="6" name="Veri Yer Tutucusu 9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03.02.2023</a:t>
            </a:r>
            <a:endParaRPr lang="en-GB" dirty="0"/>
          </a:p>
        </p:txBody>
      </p:sp>
      <p:pic>
        <p:nvPicPr>
          <p:cNvPr id="4" name="EUfv-tAfXn4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167154" y="2063365"/>
            <a:ext cx="4572000" cy="2571750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7167154" y="4704291"/>
            <a:ext cx="2982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4"/>
              </a:rPr>
              <a:t>https://youtu.be/EUfv-tAfXn4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839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422" y="0"/>
            <a:ext cx="8438806" cy="5962650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057400" y="1611312"/>
            <a:ext cx="7696200" cy="1325563"/>
          </a:xfrm>
        </p:spPr>
        <p:txBody>
          <a:bodyPr>
            <a:normAutofit/>
          </a:bodyPr>
          <a:lstStyle/>
          <a:p>
            <a:r>
              <a:rPr lang="en-GB" sz="4000" b="1" dirty="0"/>
              <a:t>IT'S TIME FOR AN IDIOM EVERY DAY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114550" y="2790154"/>
            <a:ext cx="7505700" cy="2371908"/>
          </a:xfrm>
        </p:spPr>
        <p:txBody>
          <a:bodyPr/>
          <a:lstStyle/>
          <a:p>
            <a:pPr fontAlgn="t"/>
            <a:r>
              <a:rPr lang="en-GB" dirty="0"/>
              <a:t> </a:t>
            </a:r>
            <a:r>
              <a:rPr lang="en-GB" b="1" dirty="0"/>
              <a:t>Break a leg!</a:t>
            </a:r>
          </a:p>
          <a:p>
            <a:pPr fontAlgn="t"/>
            <a:r>
              <a:rPr lang="en-GB" dirty="0"/>
              <a:t>used for wishing someone good luck, especially before a performance</a:t>
            </a:r>
            <a:br>
              <a:rPr lang="en-GB" dirty="0"/>
            </a:br>
            <a:endParaRPr lang="en-GB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Language Academy Wales</a:t>
            </a:r>
            <a:endParaRPr lang="en-GB" dirty="0"/>
          </a:p>
        </p:txBody>
      </p:sp>
      <p:sp>
        <p:nvSpPr>
          <p:cNvPr id="9" name="Veri Yer Tutucusu 9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03.02.2023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62703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6" t="-258" r="68665" b="67471"/>
          <a:stretch/>
        </p:blipFill>
        <p:spPr>
          <a:xfrm rot="5400000">
            <a:off x="9243510" y="759911"/>
            <a:ext cx="3708400" cy="2188579"/>
          </a:xfr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77520" y="881886"/>
            <a:ext cx="9663060" cy="332582"/>
          </a:xfrm>
        </p:spPr>
        <p:txBody>
          <a:bodyPr>
            <a:normAutofit fontScale="90000"/>
          </a:bodyPr>
          <a:lstStyle/>
          <a:p>
            <a:r>
              <a:rPr lang="en-GB" sz="6000" dirty="0">
                <a:latin typeface="Cooper Black" panose="0208090404030B020404" pitchFamily="18" charset="0"/>
              </a:rPr>
              <a:t>TODAY’S VOCABULARY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3"/>
          <a:srcRect l="9243" t="16251" r="61602" b="16528"/>
          <a:stretch/>
        </p:blipFill>
        <p:spPr>
          <a:xfrm>
            <a:off x="477520" y="2701709"/>
            <a:ext cx="2804160" cy="2926080"/>
          </a:xfrm>
          <a:prstGeom prst="rect">
            <a:avLst/>
          </a:prstGeom>
        </p:spPr>
      </p:pic>
      <p:sp>
        <p:nvSpPr>
          <p:cNvPr id="9" name="Dikdörtgen 8"/>
          <p:cNvSpPr/>
          <p:nvPr/>
        </p:nvSpPr>
        <p:spPr>
          <a:xfrm>
            <a:off x="377640" y="1624491"/>
            <a:ext cx="1062863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/>
              <a:t>Let's write down the words we remember from the lessons we have taken so far.</a:t>
            </a:r>
            <a:endParaRPr lang="en-GB" dirty="0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Language Academy Wales</a:t>
            </a:r>
            <a:endParaRPr lang="en-GB" dirty="0"/>
          </a:p>
        </p:txBody>
      </p:sp>
      <p:sp>
        <p:nvSpPr>
          <p:cNvPr id="10" name="Veri Yer Tutucusu 9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03.02.2023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22079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İçerik Yer Tutucusu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106" y="179387"/>
            <a:ext cx="9640094" cy="6176963"/>
          </a:xfr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319257" y="1142947"/>
            <a:ext cx="10515600" cy="746813"/>
          </a:xfrm>
        </p:spPr>
        <p:txBody>
          <a:bodyPr>
            <a:normAutofit/>
          </a:bodyPr>
          <a:lstStyle/>
          <a:p>
            <a:r>
              <a:rPr lang="en-GB" b="1" dirty="0"/>
              <a:t>Save your progress</a:t>
            </a:r>
            <a:endParaRPr lang="en-GB" dirty="0"/>
          </a:p>
        </p:txBody>
      </p:sp>
      <p:sp>
        <p:nvSpPr>
          <p:cNvPr id="7" name="Altbilgi Yer Tutucusu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Language Academy Wales</a:t>
            </a:r>
            <a:endParaRPr lang="en-GB" dirty="0"/>
          </a:p>
        </p:txBody>
      </p:sp>
      <p:sp>
        <p:nvSpPr>
          <p:cNvPr id="8" name="Veri Yer Tutucusu 9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03.02.2023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93403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/>
          <a:stretch/>
        </p:blipFill>
        <p:spPr>
          <a:xfrm>
            <a:off x="2286000" y="0"/>
            <a:ext cx="9906000" cy="6858000"/>
          </a:xfrm>
        </p:spPr>
      </p:pic>
      <p:sp>
        <p:nvSpPr>
          <p:cNvPr id="8" name="Unvan 7"/>
          <p:cNvSpPr>
            <a:spLocks noGrp="1"/>
          </p:cNvSpPr>
          <p:nvPr>
            <p:ph type="title"/>
          </p:nvPr>
        </p:nvSpPr>
        <p:spPr>
          <a:xfrm>
            <a:off x="266700" y="754544"/>
            <a:ext cx="8420100" cy="1752600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Even if we finish today's lesson here, here are some suggestions for integrating English into your daily life:</a:t>
            </a:r>
          </a:p>
        </p:txBody>
      </p:sp>
      <p:sp>
        <p:nvSpPr>
          <p:cNvPr id="9" name="Metin kutusu 8"/>
          <p:cNvSpPr txBox="1"/>
          <p:nvPr/>
        </p:nvSpPr>
        <p:spPr>
          <a:xfrm>
            <a:off x="1913890" y="2967335"/>
            <a:ext cx="79451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.</a:t>
            </a:r>
          </a:p>
          <a:p>
            <a:br>
              <a:rPr lang="en-GB" dirty="0"/>
            </a:br>
            <a:endParaRPr lang="en-GB" dirty="0"/>
          </a:p>
        </p:txBody>
      </p:sp>
      <p:sp>
        <p:nvSpPr>
          <p:cNvPr id="10" name="Veri Yer Tutucusu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03.02.2023</a:t>
            </a:r>
            <a:endParaRPr lang="en-GB" dirty="0"/>
          </a:p>
        </p:txBody>
      </p:sp>
      <p:sp>
        <p:nvSpPr>
          <p:cNvPr id="13" name="Metin kutusu 12"/>
          <p:cNvSpPr txBox="1"/>
          <p:nvPr/>
        </p:nvSpPr>
        <p:spPr>
          <a:xfrm>
            <a:off x="266700" y="2680921"/>
            <a:ext cx="810659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b="1" dirty="0">
                <a:latin typeface="Cooper Black" panose="0208090404030B020404" pitchFamily="18" charset="0"/>
              </a:rPr>
              <a:t>Watching: </a:t>
            </a:r>
            <a:r>
              <a:rPr lang="en-GB" sz="2400" dirty="0"/>
              <a:t>On YouTube (English Conversation) </a:t>
            </a:r>
            <a:r>
              <a:rPr lang="en-GB" sz="2000" b="1" dirty="0">
                <a:hlinkClick r:id="rId3"/>
              </a:rPr>
              <a:t>https://www.youtube.com/watch?v=m1-Bx3h4cio&amp;t=10s</a:t>
            </a:r>
            <a:endParaRPr lang="en-GB" sz="2000" b="1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b="1" dirty="0">
                <a:latin typeface="Cooper Black" panose="0208090404030B020404" pitchFamily="18" charset="0"/>
              </a:rPr>
              <a:t>Listening: </a:t>
            </a:r>
            <a:r>
              <a:rPr lang="en-GB" sz="2400" dirty="0"/>
              <a:t>Podcast “Fluency Fix's Beginner English, Thinking of English)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000" b="1" dirty="0">
                <a:hlinkClick r:id="rId4"/>
              </a:rPr>
              <a:t>https://open.spotify.com/episode/4O9JStUhmzDI0WXBknnD04</a:t>
            </a:r>
            <a:endParaRPr lang="en-GB" sz="2000" b="1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000" b="1" dirty="0">
                <a:hlinkClick r:id="rId5"/>
              </a:rPr>
              <a:t>https://open.spotify.com/show/2OwAg0ckS0mUDPi6HW8FNt</a:t>
            </a:r>
            <a:endParaRPr lang="en-GB" sz="2000" b="1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b="1" dirty="0">
                <a:latin typeface="Cooper Black" panose="0208090404030B020404" pitchFamily="18" charset="0"/>
              </a:rPr>
              <a:t>Phone app: </a:t>
            </a:r>
            <a:r>
              <a:rPr lang="en-GB" sz="2400" dirty="0"/>
              <a:t>Download “Duolingo, Voscreen, Busuu, Memrise, Mondly)</a:t>
            </a:r>
            <a:endParaRPr lang="en-GB" sz="2400" b="1" dirty="0">
              <a:latin typeface="Cooper Black" panose="0208090404030B020404" pitchFamily="18" charset="0"/>
            </a:endParaRPr>
          </a:p>
        </p:txBody>
      </p:sp>
      <p:pic>
        <p:nvPicPr>
          <p:cNvPr id="2" name="Picture 1" descr="Text&#10;&#10;Description automatically generated">
            <a:extLst>
              <a:ext uri="{FF2B5EF4-FFF2-40B4-BE49-F238E27FC236}">
                <a16:creationId xmlns:a16="http://schemas.microsoft.com/office/drawing/2014/main" id="{E4EE586D-5DB2-91CB-99FE-03FAD303E3A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5925355"/>
            <a:ext cx="838200" cy="932645"/>
          </a:xfrm>
          <a:prstGeom prst="rect">
            <a:avLst/>
          </a:prstGeom>
        </p:spPr>
      </p:pic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Language Academy Wales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38153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307840" y="-629920"/>
            <a:ext cx="6781800" cy="6644639"/>
          </a:xfrm>
        </p:spPr>
        <p:txBody>
          <a:bodyPr>
            <a:normAutofit/>
          </a:bodyPr>
          <a:lstStyle/>
          <a:p>
            <a:br>
              <a:rPr lang="en-GB" dirty="0"/>
            </a:br>
            <a:endParaRPr lang="en-GB" dirty="0"/>
          </a:p>
        </p:txBody>
      </p:sp>
      <p:sp>
        <p:nvSpPr>
          <p:cNvPr id="8" name="Metin kutusu 7"/>
          <p:cNvSpPr txBox="1"/>
          <p:nvPr/>
        </p:nvSpPr>
        <p:spPr>
          <a:xfrm>
            <a:off x="1257299" y="887773"/>
            <a:ext cx="9677400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/>
              <a:t>Thank you for your participation.</a:t>
            </a:r>
          </a:p>
          <a:p>
            <a:r>
              <a:rPr lang="en-GB" sz="5400" dirty="0"/>
              <a:t>        </a:t>
            </a:r>
            <a:r>
              <a:rPr lang="en-GB" sz="8000" dirty="0"/>
              <a:t>ANY QUESTIONS?</a:t>
            </a: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5390" y="3187138"/>
            <a:ext cx="1588591" cy="1609962"/>
          </a:xfrm>
          <a:prstGeom prst="rect">
            <a:avLst/>
          </a:prstGeom>
        </p:spPr>
      </p:pic>
      <p:sp>
        <p:nvSpPr>
          <p:cNvPr id="10" name="Metin kutusu 9"/>
          <p:cNvSpPr txBox="1"/>
          <p:nvPr/>
        </p:nvSpPr>
        <p:spPr>
          <a:xfrm>
            <a:off x="1257299" y="4933367"/>
            <a:ext cx="101672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latin typeface="Monotype Corsiva" panose="03010101010201010101" pitchFamily="66" charset="0"/>
              </a:rPr>
              <a:t>I hope you enjoyed these 10 weeks we spent together. We appreciate your participation and interesting.</a:t>
            </a: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Language Academy Wales</a:t>
            </a:r>
            <a:endParaRPr lang="en-GB" dirty="0"/>
          </a:p>
        </p:txBody>
      </p:sp>
      <p:sp>
        <p:nvSpPr>
          <p:cNvPr id="11" name="Veri Yer Tutucusu 9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03.02.2023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58874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339</Words>
  <Application>Microsoft Office PowerPoint</Application>
  <PresentationFormat>Widescreen</PresentationFormat>
  <Paragraphs>44</Paragraphs>
  <Slides>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Cooper Black</vt:lpstr>
      <vt:lpstr>Monotype Corsiva</vt:lpstr>
      <vt:lpstr>Office Theme</vt:lpstr>
      <vt:lpstr>DAILY ENGLISH SPEAKING  FOR BEGINNERS</vt:lpstr>
      <vt:lpstr>LESSON 10</vt:lpstr>
      <vt:lpstr>Let's spend today repeating the words we have learned so far.  Let the game begin…</vt:lpstr>
      <vt:lpstr>Word Association Speaking Game</vt:lpstr>
      <vt:lpstr>IT'S TIME FOR AN IDIOM EVERY DAY</vt:lpstr>
      <vt:lpstr>TODAY’S VOCABULARY</vt:lpstr>
      <vt:lpstr>Save your progress</vt:lpstr>
      <vt:lpstr>Even if we finish today's lesson here, here are some suggestions for integrating English into your daily life:</vt:lpstr>
      <vt:lpstr>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DAILY ENGLISH SPEAKING  FOR BEGINNERS</dc:title>
  <dc:creator>Harri Shuffley</dc:creator>
  <cp:lastModifiedBy>Harri Shuffley</cp:lastModifiedBy>
  <cp:revision>1</cp:revision>
  <dcterms:created xsi:type="dcterms:W3CDTF">2023-02-16T11:19:57Z</dcterms:created>
  <dcterms:modified xsi:type="dcterms:W3CDTF">2023-02-16T11:20:06Z</dcterms:modified>
</cp:coreProperties>
</file>