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6" r:id="rId3"/>
    <p:sldId id="277" r:id="rId4"/>
    <p:sldId id="257" r:id="rId5"/>
    <p:sldId id="266" r:id="rId6"/>
    <p:sldId id="269" r:id="rId7"/>
    <p:sldId id="270" r:id="rId8"/>
    <p:sldId id="268" r:id="rId9"/>
    <p:sldId id="278" r:id="rId10"/>
    <p:sldId id="308" r:id="rId11"/>
    <p:sldId id="311" r:id="rId12"/>
    <p:sldId id="310" r:id="rId13"/>
    <p:sldId id="274" r:id="rId14"/>
    <p:sldId id="264" r:id="rId15"/>
    <p:sldId id="312" r:id="rId16"/>
    <p:sldId id="260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5EB49-D8F6-F5EA-7C35-1C427993F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B5C70-C7EF-1F92-F118-F77E08089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ED810-B170-8ADA-E32A-990A47C9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DE96-4C38-4452-B95C-725376766FB7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483B0-6E85-AC7F-BDC6-9C0C1D91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E714D-BD42-0454-0E66-CA61231C7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C35B-4B84-4745-98EB-FE89F442E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45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D6903-0C75-09AF-EB9B-1BAD5980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62E013-6B8F-5F81-DF20-F3BEB9ABB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73F4-99AB-7DBE-2323-B0335D87E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DE96-4C38-4452-B95C-725376766FB7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49329-DFB5-03A0-6016-7E4CA3B01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75403-F859-7BF2-77BE-64EE5B589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C35B-4B84-4745-98EB-FE89F442E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10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FA1A5A-E681-FF4F-B91C-5BC0164F68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804F7A-6F0A-651F-E1F0-BD96EFAEF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F99BC-F8A2-4ED3-4732-080FCCFBC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DE96-4C38-4452-B95C-725376766FB7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61EE0-B265-034D-5083-7FCAA8070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72D24-13A1-B2BF-88C9-7A00AF61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C35B-4B84-4745-98EB-FE89F442E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71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FA8F5-6E4E-3BED-C548-99D962926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542CE-86A5-E51D-CD81-99D474AF3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64434-FABE-182F-B3CE-47B97EA20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DE96-4C38-4452-B95C-725376766FB7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7A62E-33B5-1416-6A47-9CB91112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0C4A8-C5A5-2AB8-CF19-E6406F60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C35B-4B84-4745-98EB-FE89F442E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80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C38E8-FBBA-CB54-1647-18DEC053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3133B-7E9B-8933-A08F-4DEC874B5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06C1D-234E-49FF-776C-D7808931A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DE96-4C38-4452-B95C-725376766FB7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32681-599D-3291-0D75-721D03461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8DE6A-74C6-63D4-7F31-85B4FC9B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C35B-4B84-4745-98EB-FE89F442E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22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00620-0B8F-7B9B-6AF5-01237154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835D3-5211-3AAC-EF09-9732C877C6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46C75-7363-723C-1DAE-8C693984F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6E36EC-A55D-EB9B-7265-E6BF970BA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DE96-4C38-4452-B95C-725376766FB7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3B123-AA00-2614-619C-AC9A8073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6D8ED-27E3-5FDC-BAF6-BFE5B3331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C35B-4B84-4745-98EB-FE89F442E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033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EF47-2751-DF07-9923-A4E64437B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E033F-AC48-9378-A31D-D36534C61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28ECFB-077B-FE19-675A-309287487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7A61BF-1849-E790-74E7-35E19E309F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D6D034-3D3D-CE86-8508-CA695A88D4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86F4C1-A8D2-EC8F-BCFF-83D05BD36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DE96-4C38-4452-B95C-725376766FB7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2AB13A-C489-3CC1-35B1-8ECF71BC5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864A1A-81D1-9556-D77F-187AEDAB1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C35B-4B84-4745-98EB-FE89F442E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20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172AE-E3A5-A59F-2694-C36107AA3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D9E256-C639-AF0B-47D5-189F735B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DE96-4C38-4452-B95C-725376766FB7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3F20A0-0A91-1BC7-4DCC-DB8413756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A29EC-36A4-8A5D-51A7-F85583493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C35B-4B84-4745-98EB-FE89F442E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86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A0FEAD-A57F-07F4-C09C-F5A6B2D3E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DE96-4C38-4452-B95C-725376766FB7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47A929-3CDC-779B-2BB6-C71327897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4A533-1AE3-9ECD-2DEB-945208ED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C35B-4B84-4745-98EB-FE89F442E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70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4AA62-4DAA-00C4-130D-4FA0A72FB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02E61-D526-E214-5AAB-C25FFAB4D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5B538-EE7F-0799-09C5-CDE602FF0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2C21D-A641-9721-C1DD-ED438D785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DE96-4C38-4452-B95C-725376766FB7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DE641-C18E-2EA1-0137-32E986AE0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5DCCD-4D2A-941A-4028-4C9827250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C35B-4B84-4745-98EB-FE89F442E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31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011E0-8BD8-7A83-5BBA-1403F3EA0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37F35D-6351-041A-2C9A-FA908D0811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78224-51AB-C2E5-578F-62D3C8E25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2420A-2913-B303-2311-1BFED3303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DE96-4C38-4452-B95C-725376766FB7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996AF-4209-37DE-DABF-8D3B555E8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4DDB3-20D5-9520-832A-A70E6A79C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C35B-4B84-4745-98EB-FE89F442E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30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343ADD-9207-D2C0-65A8-F5E2D617D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1E57B-4CE8-5DF2-076B-08E8D31CD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C6FFD-52C2-7035-BA8F-59C151E927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EDE96-4C38-4452-B95C-725376766FB7}" type="datetimeFigureOut">
              <a:rPr lang="en-GB" smtClean="0"/>
              <a:t>16/02/2023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0B51B-5ED0-21F6-545A-2175ADAB5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09216-D744-7485-99A2-1B8380B16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CC35B-4B84-4745-98EB-FE89F442E9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77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UJjkHaNNRo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UJjkHaNNRo" TargetMode="Externa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1-Bx3h4cio&amp;t=10s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open.spotify.com/show/2OwAg0ckS0mUDPi6HW8FNt" TargetMode="External"/><Relationship Id="rId4" Type="http://schemas.openxmlformats.org/officeDocument/2006/relationships/hyperlink" Target="https://open.spotify.com/episode/4O9JStUhmzDI0WXBknnD0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66594" y="666750"/>
            <a:ext cx="7169623" cy="5524500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Cooper Black" panose="0208090404030B020404" pitchFamily="18" charset="0"/>
              </a:rPr>
              <a:t>DAILY ENGLISH SPEAKING </a:t>
            </a:r>
            <a:br>
              <a:rPr lang="en-GB" sz="6000" dirty="0">
                <a:latin typeface="Cooper Black" panose="0208090404030B020404" pitchFamily="18" charset="0"/>
              </a:rPr>
            </a:br>
            <a:r>
              <a:rPr lang="en-GB" sz="6000" dirty="0">
                <a:latin typeface="Cooper Black" panose="0208090404030B020404" pitchFamily="18" charset="0"/>
              </a:rPr>
              <a:t>FOR</a:t>
            </a:r>
            <a:br>
              <a:rPr lang="en-GB" sz="6000" dirty="0">
                <a:latin typeface="Cooper Black" panose="0208090404030B020404" pitchFamily="18" charset="0"/>
              </a:rPr>
            </a:br>
            <a:r>
              <a:rPr lang="en-GB" sz="6000" dirty="0">
                <a:latin typeface="Cooper Black" panose="0208090404030B020404" pitchFamily="18" charset="0"/>
              </a:rPr>
              <a:t>BEGINNERS</a:t>
            </a:r>
            <a:endParaRPr lang="en-GB" dirty="0">
              <a:latin typeface="Cooper Black" panose="0208090404030B020404" pitchFamily="18" charset="0"/>
            </a:endParaRPr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02.12.2022</a:t>
            </a:r>
            <a:endParaRPr lang="en-GB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3062F88-8BE3-A892-F3F5-F339BB2BF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175" y="4600575"/>
            <a:ext cx="2028825" cy="2257425"/>
          </a:xfrm>
          <a:prstGeom prst="rect">
            <a:avLst/>
          </a:prstGeom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3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5681" y="5680343"/>
            <a:ext cx="9600143" cy="676007"/>
          </a:xfrm>
        </p:spPr>
        <p:txBody>
          <a:bodyPr>
            <a:normAutofit/>
          </a:bodyPr>
          <a:lstStyle/>
          <a:p>
            <a:r>
              <a:rPr lang="en-GB" sz="3600" dirty="0">
                <a:hlinkClick r:id="rId3"/>
              </a:rPr>
              <a:t>https://www.youtube.com/watch?v=aUJjkHaNNRo</a:t>
            </a:r>
            <a:endParaRPr lang="en-GB" sz="3600" dirty="0"/>
          </a:p>
        </p:txBody>
      </p:sp>
      <p:pic>
        <p:nvPicPr>
          <p:cNvPr id="6" name="aUJjkHaNNR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58391" y="294467"/>
            <a:ext cx="9277072" cy="5218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02.12.2022</a:t>
            </a:r>
            <a:endParaRPr lang="en-GB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782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/>
              <a:t>Let’s play game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Our friend who catches the ball first will say his/her name.</a:t>
            </a:r>
          </a:p>
          <a:p>
            <a:r>
              <a:rPr lang="en-GB" dirty="0"/>
              <a:t>Then he/she will ask what's your name as he throws the ball to any classmate he/she wants.</a:t>
            </a:r>
          </a:p>
          <a:p>
            <a:r>
              <a:rPr lang="en-GB" dirty="0"/>
              <a:t>The person who catches the ball will say his/her name first. </a:t>
            </a:r>
          </a:p>
          <a:p>
            <a:r>
              <a:rPr lang="en-GB" dirty="0"/>
              <a:t>Then he/she will say the name of his/her friend who throws the ball and say it's nice to meet you. </a:t>
            </a:r>
          </a:p>
          <a:p>
            <a:r>
              <a:rPr lang="en-GB" dirty="0"/>
              <a:t>If desired, phrases such as "how are you?" that we learned today can be added.</a:t>
            </a:r>
          </a:p>
          <a:p>
            <a:r>
              <a:rPr lang="en-GB" dirty="0"/>
              <a:t>This cycle will continue until everyone in the class has their turn.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02.12.2022</a:t>
            </a:r>
            <a:endParaRPr lang="en-GB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248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993" t="13644"/>
          <a:stretch/>
        </p:blipFill>
        <p:spPr>
          <a:xfrm>
            <a:off x="2650209" y="1767493"/>
            <a:ext cx="6586780" cy="4512052"/>
          </a:xfrm>
          <a:prstGeom prst="rect">
            <a:avLst/>
          </a:prstGeo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02.12.2022</a:t>
            </a:r>
            <a:endParaRPr lang="en-GB"/>
          </a:p>
        </p:txBody>
      </p:sp>
      <p:sp>
        <p:nvSpPr>
          <p:cNvPr id="7" name="Oval Belirtme Çizgisi 6"/>
          <p:cNvSpPr/>
          <p:nvPr/>
        </p:nvSpPr>
        <p:spPr>
          <a:xfrm>
            <a:off x="8308383" y="0"/>
            <a:ext cx="3363132" cy="2138767"/>
          </a:xfrm>
          <a:prstGeom prst="wedgeEllipse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Köşeleri Yuvarlanmış Dikdörtgen Belirtme Çizgisi 7"/>
          <p:cNvSpPr/>
          <p:nvPr/>
        </p:nvSpPr>
        <p:spPr>
          <a:xfrm rot="16200000">
            <a:off x="263472" y="1844983"/>
            <a:ext cx="2774196" cy="2619215"/>
          </a:xfrm>
          <a:prstGeom prst="wedgeRoundRect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Metin kutusu 8"/>
          <p:cNvSpPr txBox="1"/>
          <p:nvPr/>
        </p:nvSpPr>
        <p:spPr>
          <a:xfrm>
            <a:off x="557940" y="2138767"/>
            <a:ext cx="22317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Hi! My name is John.</a:t>
            </a:r>
          </a:p>
          <a:p>
            <a:endParaRPr lang="en-GB" dirty="0"/>
          </a:p>
          <a:p>
            <a:r>
              <a:rPr lang="en-GB" dirty="0"/>
              <a:t>While throwing the ball to the friend she/he ask: </a:t>
            </a:r>
          </a:p>
          <a:p>
            <a:endParaRPr lang="en-GB" dirty="0"/>
          </a:p>
          <a:p>
            <a:r>
              <a:rPr lang="en-GB" dirty="0"/>
              <a:t>What's your name?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8803037" y="437400"/>
            <a:ext cx="25507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Hello. My name is Emily.</a:t>
            </a:r>
          </a:p>
          <a:p>
            <a:r>
              <a:rPr lang="en-GB" dirty="0"/>
              <a:t>Nice to meet you John.</a:t>
            </a:r>
          </a:p>
          <a:p>
            <a:endParaRPr lang="en-GB" dirty="0"/>
          </a:p>
          <a:p>
            <a:r>
              <a:rPr lang="en-GB" dirty="0"/>
              <a:t>Throws the ball to a different friend…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1405956" y="13410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tr-T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8308383" y="56624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tr-T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Altbilgi Yer Tutucusu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972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22" y="0"/>
            <a:ext cx="8438806" cy="596265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57400" y="1611312"/>
            <a:ext cx="7696200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IT'S TIME FOR AN IDIOM EVERY DAY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14550" y="2790154"/>
            <a:ext cx="7505700" cy="2371908"/>
          </a:xfrm>
        </p:spPr>
        <p:txBody>
          <a:bodyPr/>
          <a:lstStyle/>
          <a:p>
            <a:r>
              <a:rPr lang="en-GB" sz="4000" b="1" dirty="0"/>
              <a:t>Long time, no see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it is a long time since we last met (used as a greeting).</a:t>
            </a: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02.12.2022</a:t>
            </a:r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386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" t="-258" r="68665" b="67471"/>
          <a:stretch/>
        </p:blipFill>
        <p:spPr>
          <a:xfrm rot="5400000">
            <a:off x="9243510" y="759911"/>
            <a:ext cx="3708400" cy="218857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7520" y="881886"/>
            <a:ext cx="9663060" cy="332582"/>
          </a:xfrm>
        </p:spPr>
        <p:txBody>
          <a:bodyPr>
            <a:normAutofit fontScale="90000"/>
          </a:bodyPr>
          <a:lstStyle/>
          <a:p>
            <a:r>
              <a:rPr lang="en-GB" sz="6000" dirty="0">
                <a:latin typeface="Cooper Black" panose="0208090404030B020404" pitchFamily="18" charset="0"/>
              </a:rPr>
              <a:t>TODAY’S VOCABULARY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9243" t="16251" r="61602" b="16528"/>
          <a:stretch/>
        </p:blipFill>
        <p:spPr>
          <a:xfrm>
            <a:off x="477520" y="2934393"/>
            <a:ext cx="2804160" cy="2926080"/>
          </a:xfrm>
          <a:prstGeom prst="rect">
            <a:avLst/>
          </a:prstGeom>
        </p:spPr>
      </p:pic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02.12.2022</a:t>
            </a:r>
            <a:endParaRPr lang="en-GB"/>
          </a:p>
        </p:txBody>
      </p:sp>
      <p:sp>
        <p:nvSpPr>
          <p:cNvPr id="9" name="Dikdörtgen 8"/>
          <p:cNvSpPr/>
          <p:nvPr/>
        </p:nvSpPr>
        <p:spPr>
          <a:xfrm>
            <a:off x="377640" y="1624491"/>
            <a:ext cx="106286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Let's write down the words we already know or what we remember from today's lesson</a:t>
            </a:r>
            <a:r>
              <a:rPr lang="en-GB" dirty="0"/>
              <a:t>.</a:t>
            </a: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264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6" y="179387"/>
            <a:ext cx="9640094" cy="6176963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19257" y="114294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Create your own conversation</a:t>
            </a:r>
            <a:br>
              <a:rPr lang="en-GB" dirty="0"/>
            </a:br>
            <a:endParaRPr lang="en-GB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02.12.2022</a:t>
            </a:r>
            <a:endParaRPr lang="en-GB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213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/>
          <a:stretch/>
        </p:blipFill>
        <p:spPr>
          <a:xfrm>
            <a:off x="2286000" y="0"/>
            <a:ext cx="9906000" cy="6858000"/>
          </a:xfrm>
        </p:spPr>
      </p:pic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266700" y="754544"/>
            <a:ext cx="8420100" cy="1752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Even if we finish today's lesson here, here are some suggestions for integrating English into your daily life: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913890" y="2967335"/>
            <a:ext cx="7945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.</a:t>
            </a:r>
          </a:p>
          <a:p>
            <a:br>
              <a:rPr lang="en-GB" dirty="0"/>
            </a:br>
            <a:endParaRPr lang="en-GB" dirty="0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02.12.2022</a:t>
            </a:r>
            <a:endParaRPr lang="en-GB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266700" y="2680921"/>
            <a:ext cx="81065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latin typeface="Cooper Black" panose="0208090404030B020404" pitchFamily="18" charset="0"/>
              </a:rPr>
              <a:t>Watching: </a:t>
            </a:r>
            <a:r>
              <a:rPr lang="en-GB" sz="2400" dirty="0"/>
              <a:t>On YouTube (English Conversation)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b="1" dirty="0">
                <a:hlinkClick r:id="rId3"/>
              </a:rPr>
              <a:t>https://www.youtube.com/watch?v=m1-Bx3h4cio&amp;t=10s</a:t>
            </a:r>
            <a:endParaRPr lang="en-GB" sz="2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latin typeface="Cooper Black" panose="0208090404030B020404" pitchFamily="18" charset="0"/>
              </a:rPr>
              <a:t>Listening: </a:t>
            </a:r>
            <a:r>
              <a:rPr lang="en-GB" sz="2400" dirty="0"/>
              <a:t>Podcast “Fluency Fix's Beginner English, Thinking of English)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b="1" dirty="0">
                <a:hlinkClick r:id="rId4"/>
              </a:rPr>
              <a:t>https://open.spotify.com/episode/4O9JStUhmzDI0WXBknnD04</a:t>
            </a:r>
            <a:endParaRPr lang="en-GB" sz="2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b="1" dirty="0">
                <a:hlinkClick r:id="rId5"/>
              </a:rPr>
              <a:t>https://open.spotify.com/show/2OwAg0ckS0mUDPi6HW8FNt</a:t>
            </a:r>
            <a:endParaRPr lang="en-GB" sz="2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latin typeface="Cooper Black" panose="0208090404030B020404" pitchFamily="18" charset="0"/>
              </a:rPr>
              <a:t>Phone app: </a:t>
            </a:r>
            <a:r>
              <a:rPr lang="en-GB" sz="2400" dirty="0"/>
              <a:t>Download “Duolingo, Voscreen, Busuu, Memrise, Mondly)</a:t>
            </a:r>
            <a:endParaRPr lang="en-GB" sz="2400" b="1" dirty="0">
              <a:latin typeface="Cooper Black" panose="0208090404030B020404" pitchFamily="18" charset="0"/>
            </a:endParaRP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E4EE586D-5DB2-91CB-99FE-03FAD303E3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925355"/>
            <a:ext cx="838200" cy="932645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672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07840" y="-629920"/>
            <a:ext cx="6781800" cy="6644639"/>
          </a:xfrm>
        </p:spPr>
        <p:txBody>
          <a:bodyPr>
            <a:normAutofit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02.12.2022</a:t>
            </a:r>
            <a:endParaRPr lang="en-GB" dirty="0"/>
          </a:p>
        </p:txBody>
      </p:sp>
      <p:sp>
        <p:nvSpPr>
          <p:cNvPr id="8" name="Metin kutusu 7"/>
          <p:cNvSpPr txBox="1"/>
          <p:nvPr/>
        </p:nvSpPr>
        <p:spPr>
          <a:xfrm>
            <a:off x="1257299" y="887773"/>
            <a:ext cx="9677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Thank you for your participation.</a:t>
            </a:r>
          </a:p>
          <a:p>
            <a:r>
              <a:rPr lang="en-GB" sz="5400" dirty="0"/>
              <a:t>        </a:t>
            </a:r>
            <a:r>
              <a:rPr lang="en-GB" sz="8000" dirty="0"/>
              <a:t>ANY QUESTIONS?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912" y="3557667"/>
            <a:ext cx="1588591" cy="1609962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1735366" y="5167629"/>
            <a:ext cx="9354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Monotype Corsiva" panose="03010101010201010101" pitchFamily="66" charset="0"/>
              </a:rPr>
              <a:t>Have a good week. Hope to see you next week</a:t>
            </a:r>
            <a:r>
              <a:rPr lang="en-GB" b="1" dirty="0"/>
              <a:t>. 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08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33850" y="2480468"/>
            <a:ext cx="8229600" cy="1325563"/>
          </a:xfrm>
        </p:spPr>
        <p:txBody>
          <a:bodyPr>
            <a:noAutofit/>
          </a:bodyPr>
          <a:lstStyle/>
          <a:p>
            <a:r>
              <a:rPr lang="en-GB" sz="9600" dirty="0">
                <a:latin typeface="Cooper Black" panose="0208090404030B020404" pitchFamily="18" charset="0"/>
              </a:rPr>
              <a:t>LESSON 1</a:t>
            </a: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>
          <a:xfrm>
            <a:off x="70485" y="6294437"/>
            <a:ext cx="2743200" cy="365125"/>
          </a:xfrm>
        </p:spPr>
        <p:txBody>
          <a:bodyPr/>
          <a:lstStyle/>
          <a:p>
            <a:r>
              <a:rPr lang="en-US"/>
              <a:t>02.12.2022</a:t>
            </a:r>
            <a:endParaRPr lang="en-GB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304" y="5501898"/>
            <a:ext cx="1356696" cy="1356696"/>
          </a:xfrm>
          <a:prstGeom prst="rect">
            <a:avLst/>
          </a:prstGeo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3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8" r="66094" b="69722"/>
          <a:stretch/>
        </p:blipFill>
        <p:spPr>
          <a:xfrm>
            <a:off x="0" y="0"/>
            <a:ext cx="4133850" cy="17145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70960" y="1537314"/>
            <a:ext cx="9486342" cy="2941698"/>
          </a:xfrm>
        </p:spPr>
        <p:txBody>
          <a:bodyPr>
            <a:normAutofit fontScale="55000" lnSpcReduction="20000"/>
          </a:bodyPr>
          <a:lstStyle/>
          <a:p>
            <a:r>
              <a:rPr lang="en-GB" sz="13100" b="1" dirty="0"/>
              <a:t>Contents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6400" b="1" dirty="0"/>
              <a:t>Starting an English Conservation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6400" b="1" dirty="0"/>
              <a:t>Using Small Talk to End a Conversation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6400" b="1" dirty="0"/>
              <a:t>Introducing Yourself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6400" b="1" dirty="0"/>
              <a:t>Making Small Talk in English</a:t>
            </a:r>
          </a:p>
          <a:p>
            <a:pPr marL="457200" indent="-457200" algn="l">
              <a:buFont typeface="+mj-lt"/>
              <a:buAutoNum type="arabicPeriod"/>
            </a:pPr>
            <a:endParaRPr lang="en-GB" sz="9800" b="1" dirty="0"/>
          </a:p>
          <a:p>
            <a:endParaRPr lang="en-GB" dirty="0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02.12.2022</a:t>
            </a:r>
            <a:endParaRPr lang="en-GB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34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" t="-258" r="68665" b="67471"/>
          <a:stretch/>
        </p:blipFill>
        <p:spPr>
          <a:xfrm rot="16200000">
            <a:off x="-532977" y="4790016"/>
            <a:ext cx="2600962" cy="1535005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77103" y="189515"/>
            <a:ext cx="10515600" cy="1325563"/>
          </a:xfrm>
        </p:spPr>
        <p:txBody>
          <a:bodyPr/>
          <a:lstStyle/>
          <a:p>
            <a:r>
              <a:rPr lang="en-GB" b="1" dirty="0">
                <a:latin typeface="Cooper Black" panose="0208090404030B020404" pitchFamily="18" charset="0"/>
              </a:rPr>
              <a:t>Starting an English Conservation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767504" y="1660463"/>
            <a:ext cx="58673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/>
              <a:t>Informal greetings:</a:t>
            </a:r>
            <a:r>
              <a:rPr lang="en-GB" b="1" dirty="0"/>
              <a:t> </a:t>
            </a:r>
            <a:r>
              <a:rPr lang="en-GB" sz="3600" b="1" dirty="0"/>
              <a:t>Arriving</a:t>
            </a:r>
          </a:p>
          <a:p>
            <a:r>
              <a:rPr lang="en-GB" b="1" i="1" dirty="0"/>
              <a:t>Hello!</a:t>
            </a:r>
            <a:br>
              <a:rPr lang="en-GB" dirty="0"/>
            </a:br>
            <a:endParaRPr lang="en-GB" dirty="0"/>
          </a:p>
          <a:p>
            <a:r>
              <a:rPr lang="en-GB" b="1" i="1" dirty="0"/>
              <a:t>Hi!</a:t>
            </a:r>
            <a:br>
              <a:rPr lang="en-GB" dirty="0"/>
            </a:br>
            <a:endParaRPr lang="en-GB" dirty="0"/>
          </a:p>
          <a:p>
            <a:r>
              <a:rPr lang="en-GB" b="1" i="1" dirty="0"/>
              <a:t>Hey!</a:t>
            </a:r>
            <a:br>
              <a:rPr lang="en-GB" dirty="0"/>
            </a:br>
            <a:endParaRPr lang="en-GB" dirty="0"/>
          </a:p>
          <a:p>
            <a:r>
              <a:rPr lang="en-GB" b="1" i="1" dirty="0"/>
              <a:t>Greetings!</a:t>
            </a:r>
            <a:br>
              <a:rPr lang="en-GB" dirty="0"/>
            </a:br>
            <a:endParaRPr lang="en-GB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l="7500" t="26355" r="10833" b="7077"/>
          <a:stretch/>
        </p:blipFill>
        <p:spPr>
          <a:xfrm>
            <a:off x="6634904" y="1660464"/>
            <a:ext cx="4925726" cy="4015110"/>
          </a:xfrm>
          <a:prstGeom prst="rect">
            <a:avLst/>
          </a:prstGeom>
        </p:spPr>
      </p:pic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>
          <a:xfrm>
            <a:off x="217170" y="6356349"/>
            <a:ext cx="2743200" cy="365125"/>
          </a:xfrm>
        </p:spPr>
        <p:txBody>
          <a:bodyPr/>
          <a:lstStyle/>
          <a:p>
            <a:r>
              <a:rPr lang="en-US"/>
              <a:t>02.12.2022</a:t>
            </a:r>
            <a:endParaRPr lang="en-GB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961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5261" y="166306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3200" b="1" dirty="0"/>
              <a:t>Formal greetings:  Arriving</a:t>
            </a:r>
          </a:p>
          <a:p>
            <a:r>
              <a:rPr lang="en-GB" b="1" dirty="0"/>
              <a:t>Good morning!</a:t>
            </a:r>
            <a:br>
              <a:rPr lang="en-GB" dirty="0"/>
            </a:br>
            <a:r>
              <a:rPr lang="en-GB" dirty="0"/>
              <a:t>(Reserved for any time before noon.)</a:t>
            </a:r>
          </a:p>
          <a:p>
            <a:r>
              <a:rPr lang="en-GB" b="1" dirty="0"/>
              <a:t>Good afternoon!</a:t>
            </a:r>
            <a:br>
              <a:rPr lang="en-GB" dirty="0"/>
            </a:br>
            <a:r>
              <a:rPr lang="en-GB" dirty="0"/>
              <a:t>(Typically used between 12 and 5-6 p.m.)</a:t>
            </a:r>
          </a:p>
          <a:p>
            <a:r>
              <a:rPr lang="en-GB" b="1" dirty="0"/>
              <a:t>Good evening!</a:t>
            </a:r>
            <a:br>
              <a:rPr lang="en-GB" dirty="0"/>
            </a:br>
            <a:r>
              <a:rPr lang="en-GB" dirty="0"/>
              <a:t>(Any time after 6 p.m.)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/>
          <a:srcRect b="7568"/>
          <a:stretch/>
        </p:blipFill>
        <p:spPr>
          <a:xfrm>
            <a:off x="6884353" y="972364"/>
            <a:ext cx="5100164" cy="459799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/>
          <a:srcRect r="71331" b="70961"/>
          <a:stretch/>
        </p:blipFill>
        <p:spPr>
          <a:xfrm>
            <a:off x="0" y="-297"/>
            <a:ext cx="2919377" cy="1663362"/>
          </a:xfrm>
          <a:prstGeom prst="rect">
            <a:avLst/>
          </a:prstGeom>
        </p:spPr>
      </p:pic>
      <p:sp>
        <p:nvSpPr>
          <p:cNvPr id="9" name="Veri Yer Tutucus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02.12.2022</a:t>
            </a:r>
            <a:endParaRPr lang="en-GB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470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707529" y="4078873"/>
            <a:ext cx="3486656" cy="2071597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59128" y="357944"/>
            <a:ext cx="10694671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Cooper Black" panose="0208090404030B020404" pitchFamily="18" charset="0"/>
              </a:rPr>
              <a:t>Using Small Talk to End a Conversation</a:t>
            </a:r>
            <a:endParaRPr lang="en-GB" sz="4000" dirty="0">
              <a:latin typeface="Cooper Black" panose="0208090404030B0204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206624"/>
            <a:ext cx="10515600" cy="465137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Use these greetings when you say goodbye at the end of the day. These greetings are appropriate for work and other formal situations.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838200" y="1577864"/>
            <a:ext cx="6000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Formal Greetings: Departing</a:t>
            </a:r>
            <a:endParaRPr lang="en-GB" sz="32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/>
          <a:srcRect t="5512" b="8959"/>
          <a:stretch/>
        </p:blipFill>
        <p:spPr>
          <a:xfrm>
            <a:off x="8668170" y="3086100"/>
            <a:ext cx="2506559" cy="3091654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2071598" y="3172838"/>
            <a:ext cx="78086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/>
              <a:t>Good morning / afternoon / evening.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/>
              <a:t>It was a pleasure seeing you.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/>
              <a:t>Goodbye.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/>
              <a:t>Take care/Farewell.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/>
              <a:t>See you soon. (someone you see regularly)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1" dirty="0"/>
              <a:t>Goodnight. (Use after 8 p.m.)</a:t>
            </a:r>
          </a:p>
        </p:txBody>
      </p:sp>
      <p:sp>
        <p:nvSpPr>
          <p:cNvPr id="11" name="Veri Yer Tutucusu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02.12.2022</a:t>
            </a:r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546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898525"/>
            <a:ext cx="10515600" cy="1325563"/>
          </a:xfrm>
        </p:spPr>
        <p:txBody>
          <a:bodyPr/>
          <a:lstStyle/>
          <a:p>
            <a:r>
              <a:rPr lang="en-GB" b="1" dirty="0"/>
              <a:t>Informal Greetings: Departing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25608" y="3253233"/>
            <a:ext cx="5123974" cy="2751831"/>
          </a:xfrm>
        </p:spPr>
        <p:txBody>
          <a:bodyPr>
            <a:normAutofit/>
          </a:bodyPr>
          <a:lstStyle/>
          <a:p>
            <a:pPr fontAlgn="base"/>
            <a:r>
              <a:rPr lang="en-GB" sz="3600" b="1" dirty="0"/>
              <a:t>Nice seeing you!</a:t>
            </a:r>
          </a:p>
          <a:p>
            <a:pPr fontAlgn="base"/>
            <a:r>
              <a:rPr lang="en-GB" sz="3600" b="1" dirty="0"/>
              <a:t>Goodbye / Bye</a:t>
            </a:r>
          </a:p>
          <a:p>
            <a:pPr fontAlgn="base"/>
            <a:r>
              <a:rPr lang="en-GB" sz="3600" b="1" dirty="0"/>
              <a:t>See you later</a:t>
            </a:r>
          </a:p>
        </p:txBody>
      </p:sp>
      <p:sp>
        <p:nvSpPr>
          <p:cNvPr id="7" name="Dikdörtgen 6"/>
          <p:cNvSpPr/>
          <p:nvPr/>
        </p:nvSpPr>
        <p:spPr>
          <a:xfrm>
            <a:off x="838200" y="2018606"/>
            <a:ext cx="10039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3200" dirty="0"/>
              <a:t>Use these greetings when saying goodbye in an informal situation. 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/>
          <a:srcRect t="5983" b="4777"/>
          <a:stretch/>
        </p:blipFill>
        <p:spPr>
          <a:xfrm>
            <a:off x="838200" y="3162299"/>
            <a:ext cx="3287408" cy="2933701"/>
          </a:xfrm>
          <a:prstGeom prst="rect">
            <a:avLst/>
          </a:prstGeom>
        </p:spPr>
      </p:pic>
      <p:sp>
        <p:nvSpPr>
          <p:cNvPr id="9" name="Veri Yer Tutucus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02.12.2022</a:t>
            </a:r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697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852805"/>
            <a:ext cx="10515600" cy="1325563"/>
          </a:xfrm>
        </p:spPr>
        <p:txBody>
          <a:bodyPr/>
          <a:lstStyle/>
          <a:p>
            <a:r>
              <a:rPr lang="en-GB" b="1" dirty="0"/>
              <a:t>Introducing Yourself</a:t>
            </a:r>
            <a:br>
              <a:rPr lang="en-GB" dirty="0"/>
            </a:b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0376" y="1764665"/>
            <a:ext cx="5650018" cy="4351338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/>
              <a:t>Hello, I’m John, what is your name?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Hello John, I’m Jackie, pleased to meet you.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dirty="0"/>
              <a:t>(Use first name in informal situations)</a:t>
            </a:r>
          </a:p>
          <a:p>
            <a:r>
              <a:rPr lang="en-GB" b="1" dirty="0"/>
              <a:t>Hello, my name is John Kennedy, what is your name?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Hello John/Mr Kennedy, my name is Jackie O'Neill, it is nice to meet you.</a:t>
            </a:r>
          </a:p>
          <a:p>
            <a:pPr marL="0" indent="0">
              <a:buNone/>
            </a:pPr>
            <a:r>
              <a:rPr lang="en-GB" dirty="0"/>
              <a:t>(Use full name in business and formal situations)</a:t>
            </a:r>
          </a:p>
          <a:p>
            <a:r>
              <a:rPr lang="en-GB" b="1" dirty="0"/>
              <a:t>(It’s/it is) nice to meet you.</a:t>
            </a:r>
          </a:p>
          <a:p>
            <a:pPr marL="0" indent="0">
              <a:buNone/>
            </a:pPr>
            <a:r>
              <a:rPr lang="en-GB" b="1" dirty="0"/>
              <a:t>    (It’s/it is) good to meet you.</a:t>
            </a:r>
          </a:p>
          <a:p>
            <a:pPr marL="0" indent="0">
              <a:buNone/>
            </a:pPr>
            <a:r>
              <a:rPr lang="en-GB" b="1" dirty="0"/>
              <a:t>    (It’s/it is) a pleasure to meet you.</a:t>
            </a:r>
          </a:p>
          <a:p>
            <a:pPr marL="0" indent="0">
              <a:buNone/>
            </a:pPr>
            <a:r>
              <a:rPr lang="en-GB" b="1" dirty="0"/>
              <a:t>    (I’m/I am) pleased to meet you.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/>
              <a:t>(</a:t>
            </a:r>
            <a:r>
              <a:rPr lang="en-GB" sz="2900" b="1" dirty="0">
                <a:solidFill>
                  <a:schemeClr val="accent6">
                    <a:lumMod val="75000"/>
                  </a:schemeClr>
                </a:solidFill>
              </a:rPr>
              <a:t>It’s/It is) n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ice to meet you too</a:t>
            </a:r>
          </a:p>
          <a:p>
            <a:endParaRPr lang="en-GB" dirty="0"/>
          </a:p>
        </p:txBody>
      </p:sp>
      <p:sp>
        <p:nvSpPr>
          <p:cNvPr id="6" name="AutoShape 2" descr="5 Ways to Introduce Yourself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622" y="1764665"/>
            <a:ext cx="5195178" cy="3896384"/>
          </a:xfrm>
          <a:prstGeom prst="rect">
            <a:avLst/>
          </a:prstGeom>
        </p:spPr>
      </p:pic>
      <p:sp>
        <p:nvSpPr>
          <p:cNvPr id="10" name="Veri Yer Tutucus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02.12.2022</a:t>
            </a:r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7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Making Small Talk in English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4347" y="1626369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b="1" i="1" dirty="0">
                <a:latin typeface="Proximanova"/>
              </a:rPr>
              <a:t>How are you? / How are you doing?</a:t>
            </a:r>
            <a:r>
              <a:rPr lang="en-US" altLang="en-US" dirty="0">
                <a:latin typeface="Proximanova"/>
              </a:rPr>
              <a:t> (Neutral.)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b="1" i="1" dirty="0">
                <a:latin typeface="Proximanova"/>
              </a:rPr>
              <a:t>How’s it going?</a:t>
            </a:r>
            <a:r>
              <a:rPr lang="en-US" altLang="en-US" dirty="0">
                <a:latin typeface="Proximanova"/>
              </a:rPr>
              <a:t> (More informal.)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b="1" i="1" dirty="0">
                <a:latin typeface="Proximanova"/>
              </a:rPr>
              <a:t>How are things?</a:t>
            </a:r>
            <a:r>
              <a:rPr lang="en-US" altLang="en-US" dirty="0">
                <a:latin typeface="Proximanova"/>
              </a:rPr>
              <a:t> (Informal.)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b="1" i="1" dirty="0">
                <a:latin typeface="Proximanova"/>
              </a:rPr>
              <a:t>What’s up?</a:t>
            </a:r>
            <a:r>
              <a:rPr lang="en-US" altLang="en-US" dirty="0">
                <a:latin typeface="Proximanova"/>
              </a:rPr>
              <a:t> (Very informal.)</a:t>
            </a:r>
            <a:br>
              <a:rPr lang="en-US" altLang="en-US" dirty="0">
                <a:latin typeface="Proximanova"/>
              </a:rPr>
            </a:br>
            <a:endParaRPr lang="en-US" altLang="en-US" dirty="0">
              <a:latin typeface="Proximanova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b="1" dirty="0"/>
              <a:t>Typical a English conversation</a:t>
            </a:r>
          </a:p>
          <a:p>
            <a:pPr marL="514350" indent="-514350">
              <a:buAutoNum type="alphaUcParenR"/>
            </a:pPr>
            <a:r>
              <a:rPr lang="en-US" altLang="en-US" b="1" dirty="0"/>
              <a:t>Hi Adam. How are you?</a:t>
            </a:r>
          </a:p>
          <a:p>
            <a:pPr marL="514350" indent="-514350">
              <a:buAutoNum type="alphaUcParenR"/>
            </a:pPr>
            <a:r>
              <a:rPr lang="en-US" altLang="en-US" b="1" dirty="0"/>
              <a:t>I’m well, thank you Sarah. How are you?</a:t>
            </a:r>
          </a:p>
          <a:p>
            <a:pPr marL="0" indent="0">
              <a:buNone/>
            </a:pPr>
            <a:r>
              <a:rPr lang="en-US" altLang="en-US" b="1" dirty="0"/>
              <a:t>A)   It’s going well, thank you. I am glad to see you.</a:t>
            </a:r>
          </a:p>
          <a:p>
            <a:pPr marL="0" indent="0">
              <a:buNone/>
            </a:pPr>
            <a:r>
              <a:rPr lang="en-US" altLang="en-US" b="1" dirty="0"/>
              <a:t>B)   Me too. See you again soon.</a:t>
            </a:r>
          </a:p>
          <a:p>
            <a:pPr marL="0" indent="0">
              <a:buNone/>
            </a:pPr>
            <a:r>
              <a:rPr lang="en-US" altLang="en-US" b="1" dirty="0"/>
              <a:t>A)   See you Sarah.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634" y="1690688"/>
            <a:ext cx="4399260" cy="3300412"/>
          </a:xfrm>
          <a:prstGeom prst="rect">
            <a:avLst/>
          </a:prstGeom>
        </p:spPr>
      </p:pic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02.12.2022</a:t>
            </a:r>
            <a:endParaRPr lang="en-GB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Language Academy Wales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133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830</Words>
  <Application>Microsoft Office PowerPoint</Application>
  <PresentationFormat>Widescreen</PresentationFormat>
  <Paragraphs>127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Cooper Black</vt:lpstr>
      <vt:lpstr>Monotype Corsiva</vt:lpstr>
      <vt:lpstr>Proximanova</vt:lpstr>
      <vt:lpstr>Wingdings</vt:lpstr>
      <vt:lpstr>Office Theme</vt:lpstr>
      <vt:lpstr>DAILY ENGLISH SPEAKING  FOR BEGINNERS</vt:lpstr>
      <vt:lpstr>LESSON 1</vt:lpstr>
      <vt:lpstr>PowerPoint Presentation</vt:lpstr>
      <vt:lpstr>Starting an English Conservation</vt:lpstr>
      <vt:lpstr>PowerPoint Presentation</vt:lpstr>
      <vt:lpstr>Using Small Talk to End a Conversation</vt:lpstr>
      <vt:lpstr>Informal Greetings: Departing</vt:lpstr>
      <vt:lpstr>Introducing Yourself </vt:lpstr>
      <vt:lpstr>Making Small Talk in English</vt:lpstr>
      <vt:lpstr>https://www.youtube.com/watch?v=aUJjkHaNNRo</vt:lpstr>
      <vt:lpstr>Let’s play game</vt:lpstr>
      <vt:lpstr>Example</vt:lpstr>
      <vt:lpstr>IT'S TIME FOR AN IDIOM EVERY DAY</vt:lpstr>
      <vt:lpstr>TODAY’S VOCABULARY</vt:lpstr>
      <vt:lpstr>Create your own conversation </vt:lpstr>
      <vt:lpstr>Even if we finish today's lesson here, here are some suggestions for integrating English into your daily life: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ENGLISH SPEAKING  FOR BEGINNERS</dc:title>
  <dc:creator>Harri Shuffley</dc:creator>
  <cp:lastModifiedBy>Harri Shuffley</cp:lastModifiedBy>
  <cp:revision>1</cp:revision>
  <dcterms:created xsi:type="dcterms:W3CDTF">2023-02-16T11:18:08Z</dcterms:created>
  <dcterms:modified xsi:type="dcterms:W3CDTF">2023-02-16T11:18:18Z</dcterms:modified>
</cp:coreProperties>
</file>